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3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4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notesSlides/notesSlide5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notesSlides/notesSlide6.xml" ContentType="application/vnd.openxmlformats-officedocument.presentationml.notesSlide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notesSlides/notesSlide7.xml" ContentType="application/vnd.openxmlformats-officedocument.presentationml.notesSlide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notesSlides/notesSlide8.xml" ContentType="application/vnd.openxmlformats-officedocument.presentationml.notesSlide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notesSlides/notesSlide9.xml" ContentType="application/vnd.openxmlformats-officedocument.presentationml.notesSlide+xml"/>
  <Override PartName="/ppt/tags/tag183.xml" ContentType="application/vnd.openxmlformats-officedocument.presentationml.tags+xml"/>
  <Override PartName="/ppt/tags/tag187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notesSlides/notesSlide10.xml" ContentType="application/vnd.openxmlformats-officedocument.presentationml.notesSlide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notesSlides/notesSlide11.xml" ContentType="application/vnd.openxmlformats-officedocument.presentationml.notesSlide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notesSlides/notesSlide12.xml" ContentType="application/vnd.openxmlformats-officedocument.presentationml.notesSlide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notesSlides/notesSlide13.xml" ContentType="application/vnd.openxmlformats-officedocument.presentationml.notesSlide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notesSlides/notesSlide14.xml" ContentType="application/vnd.openxmlformats-officedocument.presentationml.notesSlide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notesSlides/notesSlide15.xml" ContentType="application/vnd.openxmlformats-officedocument.presentationml.notesSlide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notesSlides/notesSlide16.xml" ContentType="application/vnd.openxmlformats-officedocument.presentationml.notesSlide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notesSlides/notesSlide17.xml" ContentType="application/vnd.openxmlformats-officedocument.presentationml.notesSlide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1801" r:id="rId2"/>
    <p:sldId id="1803" r:id="rId3"/>
    <p:sldId id="1810" r:id="rId4"/>
    <p:sldId id="1807" r:id="rId5"/>
    <p:sldId id="1808" r:id="rId6"/>
    <p:sldId id="1831" r:id="rId7"/>
    <p:sldId id="1832" r:id="rId8"/>
    <p:sldId id="1819" r:id="rId9"/>
    <p:sldId id="1805" r:id="rId10"/>
    <p:sldId id="1817" r:id="rId11"/>
    <p:sldId id="1820" r:id="rId12"/>
    <p:sldId id="1821" r:id="rId13"/>
    <p:sldId id="1822" r:id="rId14"/>
    <p:sldId id="1823" r:id="rId15"/>
    <p:sldId id="1824" r:id="rId16"/>
    <p:sldId id="1829" r:id="rId17"/>
    <p:sldId id="1833" r:id="rId18"/>
    <p:sldId id="1830" r:id="rId19"/>
    <p:sldId id="1809" r:id="rId20"/>
    <p:sldId id="1813" r:id="rId21"/>
  </p:sldIdLst>
  <p:sldSz cx="12192000" cy="6858000"/>
  <p:notesSz cx="6858000" cy="9144000"/>
  <p:embeddedFontLst>
    <p:embeddedFont>
      <p:font typeface="思源黑体 CN Normal" panose="02010600030101010101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ambria Math" panose="02040503050406030204" pitchFamily="18" charset="0"/>
      <p:regular r:id="rId29"/>
    </p:embeddedFont>
    <p:embeddedFont>
      <p:font typeface="Century Gothic" panose="020B0502020202020204" pitchFamily="34" charset="0"/>
      <p:regular r:id="rId30"/>
      <p:bold r:id="rId31"/>
      <p:italic r:id="rId32"/>
      <p:boldItalic r:id="rId33"/>
    </p:embeddedFont>
    <p:embeddedFont>
      <p:font typeface="等线" panose="02010600030101010101" pitchFamily="2" charset="-122"/>
      <p:regular r:id="rId34"/>
      <p:bold r:id="rId35"/>
    </p:embeddedFont>
    <p:embeddedFont>
      <p:font typeface="微软雅黑" panose="020B0503020204020204" pitchFamily="34" charset="-122"/>
      <p:regular r:id="rId36"/>
      <p:bold r:id="rId37"/>
    </p:embeddedFont>
    <p:embeddedFont>
      <p:font typeface="微软雅黑" panose="020B0503020204020204" pitchFamily="34" charset="-122"/>
      <p:regular r:id="rId36"/>
      <p:bold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7129" userDrawn="1">
          <p15:clr>
            <a:srgbClr val="A4A3A4"/>
          </p15:clr>
        </p15:guide>
        <p15:guide id="3" orient="horz" pos="313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CCECFF"/>
    <a:srgbClr val="FFCC99"/>
    <a:srgbClr val="CCCCFF"/>
    <a:srgbClr val="FF9999"/>
    <a:srgbClr val="FF9900"/>
    <a:srgbClr val="FFCC00"/>
    <a:srgbClr val="996633"/>
    <a:srgbClr val="FFFFFF"/>
    <a:srgbClr val="33CC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391" autoAdjust="0"/>
    <p:restoredTop sz="79505" autoAdjust="0"/>
  </p:normalViewPr>
  <p:slideViewPr>
    <p:cSldViewPr snapToGrid="0" showGuides="1">
      <p:cViewPr varScale="1">
        <p:scale>
          <a:sx n="90" d="100"/>
          <a:sy n="90" d="100"/>
        </p:scale>
        <p:origin x="120" y="534"/>
      </p:cViewPr>
      <p:guideLst>
        <p:guide pos="7129"/>
        <p:guide orient="horz" pos="313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30" d="100"/>
        <a:sy n="30" d="100"/>
      </p:scale>
      <p:origin x="0" y="-192"/>
    </p:cViewPr>
  </p:sorterViewPr>
  <p:notesViewPr>
    <p:cSldViewPr snapToGrid="0">
      <p:cViewPr varScale="1">
        <p:scale>
          <a:sx n="59" d="100"/>
          <a:sy n="59" d="100"/>
        </p:scale>
        <p:origin x="1224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2C62FA-91AC-4B04-ADE2-7EC8DCCFAA9E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DA20E9-7CDF-4A54-9210-E4C23955939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F8263B-7C9F-4E04-8BCF-BE281E664145}" type="datetimeFigureOut">
              <a:rPr lang="zh-CN" altLang="en-US" smtClean="0"/>
              <a:t>2023/8/9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FC3641-C2EF-46E9-A4E8-5656A4004568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642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99863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5439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62711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2420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215704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721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698475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序列是一种常见的数据形式，如：音频、信号、文本等等，其特点是具有</a:t>
            </a:r>
            <a:r>
              <a:rPr lang="zh-CN" altLang="en-US" b="1" dirty="0">
                <a:effectLst/>
              </a:rPr>
              <a:t>时间维（前后）</a:t>
            </a:r>
            <a:r>
              <a:rPr lang="zh-CN" altLang="en-US" dirty="0">
                <a:effectLst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985014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序列是一种常见的数据形式，如：音频、信号、文本等等，其特点是具有</a:t>
            </a:r>
            <a:r>
              <a:rPr lang="zh-CN" altLang="en-US" b="1" dirty="0">
                <a:effectLst/>
              </a:rPr>
              <a:t>时间维（前后）</a:t>
            </a:r>
            <a:r>
              <a:rPr lang="zh-CN" altLang="en-US" dirty="0">
                <a:effectLst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29258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序列是一种常见的数据形式，如：音频、信号、文本等等，其特点是具有</a:t>
            </a:r>
            <a:r>
              <a:rPr lang="zh-CN" altLang="en-US" b="1" dirty="0">
                <a:effectLst/>
              </a:rPr>
              <a:t>时间维（前后）</a:t>
            </a:r>
            <a:r>
              <a:rPr lang="zh-CN" altLang="en-US" dirty="0">
                <a:effectLst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6132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序列是一种常见的数据形式，如：音频、信号、文本等等，其特点是具有</a:t>
            </a:r>
            <a:r>
              <a:rPr lang="zh-CN" altLang="en-US" b="1" dirty="0">
                <a:effectLst/>
              </a:rPr>
              <a:t>时间维（前后）</a:t>
            </a:r>
            <a:r>
              <a:rPr lang="zh-CN" altLang="en-US" dirty="0">
                <a:effectLst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11188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序列是一种常见的数据形式，如：音频、信号、文本等等，其特点是具有</a:t>
            </a:r>
            <a:r>
              <a:rPr lang="zh-CN" altLang="en-US" b="1" dirty="0">
                <a:effectLst/>
              </a:rPr>
              <a:t>时间维（前后）</a:t>
            </a:r>
            <a:r>
              <a:rPr lang="zh-CN" altLang="en-US" dirty="0">
                <a:effectLst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7795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序列是一种常见的数据形式，如：音频、信号、文本等等，其特点是具有</a:t>
            </a:r>
            <a:r>
              <a:rPr lang="zh-CN" altLang="en-US" b="1" dirty="0">
                <a:effectLst/>
              </a:rPr>
              <a:t>时间维（前后）</a:t>
            </a:r>
            <a:r>
              <a:rPr lang="zh-CN" altLang="en-US" dirty="0">
                <a:effectLst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25359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序列是一种常见的数据形式，如：音频、信号、文本等等，其特点是具有</a:t>
            </a:r>
            <a:r>
              <a:rPr lang="zh-CN" altLang="en-US" b="1" dirty="0">
                <a:effectLst/>
              </a:rPr>
              <a:t>时间维（前后）</a:t>
            </a:r>
            <a:r>
              <a:rPr lang="zh-CN" altLang="en-US" dirty="0">
                <a:effectLst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75650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>
                <a:effectLst/>
              </a:rPr>
              <a:t>序列是一种常见的数据形式，如：音频、信号、文本等等，其特点是具有</a:t>
            </a:r>
            <a:r>
              <a:rPr lang="zh-CN" altLang="en-US" b="1" dirty="0">
                <a:effectLst/>
              </a:rPr>
              <a:t>时间维（前后）</a:t>
            </a:r>
            <a:r>
              <a:rPr lang="zh-CN" altLang="en-US" dirty="0">
                <a:effectLst/>
              </a:rPr>
              <a:t>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64203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01830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FC3641-C2EF-46E9-A4E8-5656A400456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90006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纸张纹理空白背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03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pic>
        <p:nvPicPr>
          <p:cNvPr id="32" name="图片 3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456" y="-448644"/>
            <a:ext cx="2109745" cy="2048848"/>
          </a:xfrm>
          <a:prstGeom prst="rect">
            <a:avLst/>
          </a:prstGeom>
        </p:spPr>
      </p:pic>
      <p:cxnSp>
        <p:nvCxnSpPr>
          <p:cNvPr id="33" name="直接连接符 32"/>
          <p:cNvCxnSpPr/>
          <p:nvPr userDrawn="1"/>
        </p:nvCxnSpPr>
        <p:spPr>
          <a:xfrm flipH="1">
            <a:off x="156665" y="936455"/>
            <a:ext cx="11699004" cy="0"/>
          </a:xfrm>
          <a:prstGeom prst="line">
            <a:avLst/>
          </a:prstGeom>
          <a:ln w="25400">
            <a:gradFill flip="none" rotWithShape="1">
              <a:gsLst>
                <a:gs pos="73000">
                  <a:srgbClr val="005AA0"/>
                </a:gs>
                <a:gs pos="100000">
                  <a:schemeClr val="bg1"/>
                </a:gs>
                <a:gs pos="0">
                  <a:schemeClr val="bg1"/>
                </a:gs>
                <a:gs pos="27000">
                  <a:srgbClr val="005AA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 userDrawn="1"/>
        </p:nvGrpSpPr>
        <p:grpSpPr>
          <a:xfrm flipH="1">
            <a:off x="465289" y="272707"/>
            <a:ext cx="433078" cy="473808"/>
            <a:chOff x="78938" y="983660"/>
            <a:chExt cx="433078" cy="156482"/>
          </a:xfrm>
        </p:grpSpPr>
        <p:sp>
          <p:nvSpPr>
            <p:cNvPr id="36" name="平行四边形 35"/>
            <p:cNvSpPr/>
            <p:nvPr/>
          </p:nvSpPr>
          <p:spPr>
            <a:xfrm>
              <a:off x="78938" y="1026975"/>
              <a:ext cx="131164" cy="113167"/>
            </a:xfrm>
            <a:prstGeom prst="parallelogram">
              <a:avLst/>
            </a:prstGeom>
            <a:solidFill>
              <a:srgbClr val="005A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平行四边形 36"/>
            <p:cNvSpPr/>
            <p:nvPr/>
          </p:nvSpPr>
          <p:spPr>
            <a:xfrm>
              <a:off x="229895" y="1001809"/>
              <a:ext cx="131164" cy="138333"/>
            </a:xfrm>
            <a:prstGeom prst="parallelogram">
              <a:avLst/>
            </a:prstGeom>
            <a:solidFill>
              <a:srgbClr val="005AA0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8" name="平行四边形 37"/>
            <p:cNvSpPr/>
            <p:nvPr/>
          </p:nvSpPr>
          <p:spPr>
            <a:xfrm>
              <a:off x="380852" y="983660"/>
              <a:ext cx="131164" cy="156482"/>
            </a:xfrm>
            <a:prstGeom prst="parallelogram">
              <a:avLst/>
            </a:prstGeom>
            <a:solidFill>
              <a:srgbClr val="005A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04导航页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占位符 15"/>
          <p:cNvSpPr>
            <a:spLocks noGrp="1"/>
          </p:cNvSpPr>
          <p:nvPr>
            <p:ph type="body" sz="quarter" idx="11" hasCustomPrompt="1"/>
          </p:nvPr>
        </p:nvSpPr>
        <p:spPr>
          <a:xfrm>
            <a:off x="4797638" y="212499"/>
            <a:ext cx="1673856" cy="377825"/>
          </a:xfrm>
        </p:spPr>
        <p:txBody>
          <a:bodyPr>
            <a:noAutofit/>
          </a:bodyPr>
          <a:lstStyle>
            <a:lvl1pPr marL="0" indent="0" algn="ctr">
              <a:buNone/>
              <a:defRPr sz="1400" b="0">
                <a:solidFill>
                  <a:schemeClr val="bg1">
                    <a:alpha val="36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点击添加标题</a:t>
            </a:r>
          </a:p>
        </p:txBody>
      </p:sp>
      <p:pic>
        <p:nvPicPr>
          <p:cNvPr id="55" name="图片 5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7456" y="-448644"/>
            <a:ext cx="2109745" cy="2048848"/>
          </a:xfrm>
          <a:prstGeom prst="rect">
            <a:avLst/>
          </a:prstGeom>
        </p:spPr>
      </p:pic>
      <p:cxnSp>
        <p:nvCxnSpPr>
          <p:cNvPr id="56" name="直接连接符 55"/>
          <p:cNvCxnSpPr/>
          <p:nvPr userDrawn="1"/>
        </p:nvCxnSpPr>
        <p:spPr>
          <a:xfrm flipH="1">
            <a:off x="156665" y="936455"/>
            <a:ext cx="11699004" cy="0"/>
          </a:xfrm>
          <a:prstGeom prst="line">
            <a:avLst/>
          </a:prstGeom>
          <a:ln w="25400">
            <a:gradFill flip="none" rotWithShape="1">
              <a:gsLst>
                <a:gs pos="73000">
                  <a:srgbClr val="005AA0"/>
                </a:gs>
                <a:gs pos="100000">
                  <a:schemeClr val="bg1"/>
                </a:gs>
                <a:gs pos="0">
                  <a:schemeClr val="bg1"/>
                </a:gs>
                <a:gs pos="27000">
                  <a:srgbClr val="005AA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7" name="组合 56"/>
          <p:cNvGrpSpPr/>
          <p:nvPr userDrawn="1"/>
        </p:nvGrpSpPr>
        <p:grpSpPr>
          <a:xfrm>
            <a:off x="465289" y="272707"/>
            <a:ext cx="433078" cy="473808"/>
            <a:chOff x="78938" y="983660"/>
            <a:chExt cx="433078" cy="156482"/>
          </a:xfrm>
        </p:grpSpPr>
        <p:sp>
          <p:nvSpPr>
            <p:cNvPr id="58" name="平行四边形 57"/>
            <p:cNvSpPr/>
            <p:nvPr/>
          </p:nvSpPr>
          <p:spPr>
            <a:xfrm>
              <a:off x="78938" y="1026975"/>
              <a:ext cx="131164" cy="113167"/>
            </a:xfrm>
            <a:prstGeom prst="parallelogram">
              <a:avLst/>
            </a:prstGeom>
            <a:solidFill>
              <a:srgbClr val="005AA0">
                <a:alpha val="2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平行四边形 58"/>
            <p:cNvSpPr/>
            <p:nvPr/>
          </p:nvSpPr>
          <p:spPr>
            <a:xfrm>
              <a:off x="229895" y="1001809"/>
              <a:ext cx="131164" cy="138333"/>
            </a:xfrm>
            <a:prstGeom prst="parallelogram">
              <a:avLst/>
            </a:prstGeom>
            <a:solidFill>
              <a:srgbClr val="005AA0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60" name="平行四边形 59"/>
            <p:cNvSpPr/>
            <p:nvPr/>
          </p:nvSpPr>
          <p:spPr>
            <a:xfrm>
              <a:off x="380852" y="983660"/>
              <a:ext cx="131164" cy="156482"/>
            </a:xfrm>
            <a:prstGeom prst="parallelogram">
              <a:avLst/>
            </a:prstGeom>
            <a:solidFill>
              <a:srgbClr val="005A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191999" cy="6858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3" r:id="rId2"/>
    <p:sldLayoutId id="2147483654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202.xml"/><Relationship Id="rId18" Type="http://schemas.openxmlformats.org/officeDocument/2006/relationships/tags" Target="../tags/tag207.xml"/><Relationship Id="rId26" Type="http://schemas.openxmlformats.org/officeDocument/2006/relationships/tags" Target="../tags/tag215.xml"/><Relationship Id="rId39" Type="http://schemas.openxmlformats.org/officeDocument/2006/relationships/tags" Target="../tags/tag228.xml"/><Relationship Id="rId21" Type="http://schemas.openxmlformats.org/officeDocument/2006/relationships/tags" Target="../tags/tag210.xml"/><Relationship Id="rId34" Type="http://schemas.openxmlformats.org/officeDocument/2006/relationships/tags" Target="../tags/tag223.xml"/><Relationship Id="rId42" Type="http://schemas.openxmlformats.org/officeDocument/2006/relationships/tags" Target="../tags/tag231.xml"/><Relationship Id="rId47" Type="http://schemas.openxmlformats.org/officeDocument/2006/relationships/image" Target="../media/image3.png"/><Relationship Id="rId50" Type="http://schemas.openxmlformats.org/officeDocument/2006/relationships/image" Target="../media/image74.png"/><Relationship Id="rId7" Type="http://schemas.openxmlformats.org/officeDocument/2006/relationships/tags" Target="../tags/tag196.xml"/><Relationship Id="rId2" Type="http://schemas.openxmlformats.org/officeDocument/2006/relationships/tags" Target="../tags/tag187.xml"/><Relationship Id="rId16" Type="http://schemas.openxmlformats.org/officeDocument/2006/relationships/tags" Target="../tags/tag205.xml"/><Relationship Id="rId29" Type="http://schemas.openxmlformats.org/officeDocument/2006/relationships/tags" Target="../tags/tag218.xml"/><Relationship Id="rId11" Type="http://schemas.openxmlformats.org/officeDocument/2006/relationships/tags" Target="../tags/tag200.xml"/><Relationship Id="rId24" Type="http://schemas.openxmlformats.org/officeDocument/2006/relationships/tags" Target="../tags/tag213.xml"/><Relationship Id="rId32" Type="http://schemas.openxmlformats.org/officeDocument/2006/relationships/tags" Target="../tags/tag221.xml"/><Relationship Id="rId37" Type="http://schemas.openxmlformats.org/officeDocument/2006/relationships/tags" Target="../tags/tag226.xml"/><Relationship Id="rId40" Type="http://schemas.openxmlformats.org/officeDocument/2006/relationships/tags" Target="../tags/tag229.xml"/><Relationship Id="rId45" Type="http://schemas.openxmlformats.org/officeDocument/2006/relationships/slideLayout" Target="../slideLayouts/slideLayout1.xml"/><Relationship Id="rId53" Type="http://schemas.openxmlformats.org/officeDocument/2006/relationships/image" Target="../media/image111.png"/><Relationship Id="rId5" Type="http://schemas.openxmlformats.org/officeDocument/2006/relationships/tags" Target="../tags/tag194.xml"/><Relationship Id="rId10" Type="http://schemas.openxmlformats.org/officeDocument/2006/relationships/tags" Target="../tags/tag199.xml"/><Relationship Id="rId19" Type="http://schemas.openxmlformats.org/officeDocument/2006/relationships/tags" Target="../tags/tag208.xml"/><Relationship Id="rId31" Type="http://schemas.openxmlformats.org/officeDocument/2006/relationships/tags" Target="../tags/tag220.xml"/><Relationship Id="rId44" Type="http://schemas.openxmlformats.org/officeDocument/2006/relationships/tags" Target="../tags/tag233.xml"/><Relationship Id="rId52" Type="http://schemas.openxmlformats.org/officeDocument/2006/relationships/tags" Target="../tags/tag227.xml"/><Relationship Id="rId4" Type="http://schemas.openxmlformats.org/officeDocument/2006/relationships/tags" Target="../tags/tag193.xml"/><Relationship Id="rId9" Type="http://schemas.openxmlformats.org/officeDocument/2006/relationships/tags" Target="../tags/tag198.xml"/><Relationship Id="rId14" Type="http://schemas.openxmlformats.org/officeDocument/2006/relationships/tags" Target="../tags/tag203.xml"/><Relationship Id="rId22" Type="http://schemas.openxmlformats.org/officeDocument/2006/relationships/tags" Target="../tags/tag211.xml"/><Relationship Id="rId27" Type="http://schemas.openxmlformats.org/officeDocument/2006/relationships/tags" Target="../tags/tag216.xml"/><Relationship Id="rId30" Type="http://schemas.openxmlformats.org/officeDocument/2006/relationships/tags" Target="../tags/tag219.xml"/><Relationship Id="rId35" Type="http://schemas.openxmlformats.org/officeDocument/2006/relationships/tags" Target="../tags/tag224.xml"/><Relationship Id="rId43" Type="http://schemas.openxmlformats.org/officeDocument/2006/relationships/tags" Target="../tags/tag232.xml"/><Relationship Id="rId48" Type="http://schemas.openxmlformats.org/officeDocument/2006/relationships/image" Target="../media/image72.png"/><Relationship Id="rId8" Type="http://schemas.openxmlformats.org/officeDocument/2006/relationships/tags" Target="../tags/tag197.xml"/><Relationship Id="rId51" Type="http://schemas.openxmlformats.org/officeDocument/2006/relationships/image" Target="../media/image75.png"/><Relationship Id="rId3" Type="http://schemas.openxmlformats.org/officeDocument/2006/relationships/tags" Target="../tags/tag192.xml"/><Relationship Id="rId12" Type="http://schemas.openxmlformats.org/officeDocument/2006/relationships/tags" Target="../tags/tag201.xml"/><Relationship Id="rId17" Type="http://schemas.openxmlformats.org/officeDocument/2006/relationships/tags" Target="../tags/tag206.xml"/><Relationship Id="rId25" Type="http://schemas.openxmlformats.org/officeDocument/2006/relationships/tags" Target="../tags/tag214.xml"/><Relationship Id="rId33" Type="http://schemas.openxmlformats.org/officeDocument/2006/relationships/tags" Target="../tags/tag222.xml"/><Relationship Id="rId38" Type="http://schemas.openxmlformats.org/officeDocument/2006/relationships/tags" Target="../tags/tag227.xml"/><Relationship Id="rId46" Type="http://schemas.openxmlformats.org/officeDocument/2006/relationships/notesSlide" Target="../notesSlides/notesSlide10.xml"/><Relationship Id="rId20" Type="http://schemas.openxmlformats.org/officeDocument/2006/relationships/tags" Target="../tags/tag209.xml"/><Relationship Id="rId41" Type="http://schemas.openxmlformats.org/officeDocument/2006/relationships/tags" Target="../tags/tag230.xml"/><Relationship Id="rId1" Type="http://schemas.openxmlformats.org/officeDocument/2006/relationships/tags" Target="../tags/tag183.xml"/><Relationship Id="rId6" Type="http://schemas.openxmlformats.org/officeDocument/2006/relationships/tags" Target="../tags/tag195.xml"/><Relationship Id="rId15" Type="http://schemas.openxmlformats.org/officeDocument/2006/relationships/tags" Target="../tags/tag204.xml"/><Relationship Id="rId23" Type="http://schemas.openxmlformats.org/officeDocument/2006/relationships/tags" Target="../tags/tag212.xml"/><Relationship Id="rId28" Type="http://schemas.openxmlformats.org/officeDocument/2006/relationships/tags" Target="../tags/tag217.xml"/><Relationship Id="rId36" Type="http://schemas.openxmlformats.org/officeDocument/2006/relationships/tags" Target="../tags/tag225.xml"/><Relationship Id="rId49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236.xml"/><Relationship Id="rId7" Type="http://schemas.openxmlformats.org/officeDocument/2006/relationships/image" Target="../media/image76.png"/><Relationship Id="rId2" Type="http://schemas.openxmlformats.org/officeDocument/2006/relationships/tags" Target="../tags/tag235.xml"/><Relationship Id="rId1" Type="http://schemas.openxmlformats.org/officeDocument/2006/relationships/tags" Target="../tags/tag23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39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238.xml"/><Relationship Id="rId1" Type="http://schemas.openxmlformats.org/officeDocument/2006/relationships/tags" Target="../tags/tag2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1.xml"/><Relationship Id="rId10" Type="http://schemas.openxmlformats.org/officeDocument/2006/relationships/image" Target="../media/image78.png"/><Relationship Id="rId4" Type="http://schemas.openxmlformats.org/officeDocument/2006/relationships/tags" Target="../tags/tag240.xml"/><Relationship Id="rId9" Type="http://schemas.openxmlformats.org/officeDocument/2006/relationships/image" Target="../media/image7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244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243.xml"/><Relationship Id="rId1" Type="http://schemas.openxmlformats.org/officeDocument/2006/relationships/tags" Target="../tags/tag242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246.xml"/><Relationship Id="rId4" Type="http://schemas.openxmlformats.org/officeDocument/2006/relationships/tags" Target="../tags/tag245.xml"/><Relationship Id="rId9" Type="http://schemas.openxmlformats.org/officeDocument/2006/relationships/image" Target="../media/image79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118.png"/><Relationship Id="rId3" Type="http://schemas.openxmlformats.org/officeDocument/2006/relationships/tags" Target="../tags/tag249.xml"/><Relationship Id="rId7" Type="http://schemas.openxmlformats.org/officeDocument/2006/relationships/tags" Target="../tags/tag253.xml"/><Relationship Id="rId12" Type="http://schemas.openxmlformats.org/officeDocument/2006/relationships/image" Target="../media/image117.png"/><Relationship Id="rId2" Type="http://schemas.openxmlformats.org/officeDocument/2006/relationships/tags" Target="../tags/tag248.xml"/><Relationship Id="rId1" Type="http://schemas.openxmlformats.org/officeDocument/2006/relationships/tags" Target="../tags/tag247.xml"/><Relationship Id="rId6" Type="http://schemas.openxmlformats.org/officeDocument/2006/relationships/tags" Target="../tags/tag252.xml"/><Relationship Id="rId11" Type="http://schemas.openxmlformats.org/officeDocument/2006/relationships/image" Target="../media/image3.png"/><Relationship Id="rId5" Type="http://schemas.openxmlformats.org/officeDocument/2006/relationships/tags" Target="../tags/tag251.xml"/><Relationship Id="rId10" Type="http://schemas.openxmlformats.org/officeDocument/2006/relationships/image" Target="../media/image80.png"/><Relationship Id="rId4" Type="http://schemas.openxmlformats.org/officeDocument/2006/relationships/tags" Target="../tags/tag250.xml"/><Relationship Id="rId9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tags" Target="../tags/tag256.xml"/><Relationship Id="rId7" Type="http://schemas.openxmlformats.org/officeDocument/2006/relationships/image" Target="../media/image81.png"/><Relationship Id="rId2" Type="http://schemas.openxmlformats.org/officeDocument/2006/relationships/tags" Target="../tags/tag255.xml"/><Relationship Id="rId1" Type="http://schemas.openxmlformats.org/officeDocument/2006/relationships/tags" Target="../tags/tag254.xml"/><Relationship Id="rId6" Type="http://schemas.openxmlformats.org/officeDocument/2006/relationships/image" Target="../media/image3.png"/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17" Type="http://schemas.openxmlformats.org/officeDocument/2006/relationships/tags" Target="../tags/tag373.xml"/><Relationship Id="rId21" Type="http://schemas.openxmlformats.org/officeDocument/2006/relationships/tags" Target="../tags/tag277.xml"/><Relationship Id="rId42" Type="http://schemas.openxmlformats.org/officeDocument/2006/relationships/tags" Target="../tags/tag298.xml"/><Relationship Id="rId63" Type="http://schemas.openxmlformats.org/officeDocument/2006/relationships/tags" Target="../tags/tag319.xml"/><Relationship Id="rId84" Type="http://schemas.openxmlformats.org/officeDocument/2006/relationships/tags" Target="../tags/tag340.xml"/><Relationship Id="rId138" Type="http://schemas.openxmlformats.org/officeDocument/2006/relationships/image" Target="../media/image115.png"/><Relationship Id="rId107" Type="http://schemas.openxmlformats.org/officeDocument/2006/relationships/tags" Target="../tags/tag363.xml"/><Relationship Id="rId11" Type="http://schemas.openxmlformats.org/officeDocument/2006/relationships/tags" Target="../tags/tag267.xml"/><Relationship Id="rId32" Type="http://schemas.openxmlformats.org/officeDocument/2006/relationships/tags" Target="../tags/tag288.xml"/><Relationship Id="rId37" Type="http://schemas.openxmlformats.org/officeDocument/2006/relationships/tags" Target="../tags/tag293.xml"/><Relationship Id="rId53" Type="http://schemas.openxmlformats.org/officeDocument/2006/relationships/tags" Target="../tags/tag309.xml"/><Relationship Id="rId58" Type="http://schemas.openxmlformats.org/officeDocument/2006/relationships/tags" Target="../tags/tag314.xml"/><Relationship Id="rId74" Type="http://schemas.openxmlformats.org/officeDocument/2006/relationships/tags" Target="../tags/tag330.xml"/><Relationship Id="rId79" Type="http://schemas.openxmlformats.org/officeDocument/2006/relationships/tags" Target="../tags/tag335.xml"/><Relationship Id="rId102" Type="http://schemas.openxmlformats.org/officeDocument/2006/relationships/tags" Target="../tags/tag358.xml"/><Relationship Id="rId123" Type="http://schemas.openxmlformats.org/officeDocument/2006/relationships/tags" Target="../tags/tag379.xml"/><Relationship Id="rId128" Type="http://schemas.openxmlformats.org/officeDocument/2006/relationships/image" Target="../media/image82.png"/><Relationship Id="rId5" Type="http://schemas.openxmlformats.org/officeDocument/2006/relationships/tags" Target="../tags/tag261.xml"/><Relationship Id="rId90" Type="http://schemas.openxmlformats.org/officeDocument/2006/relationships/tags" Target="../tags/tag346.xml"/><Relationship Id="rId95" Type="http://schemas.openxmlformats.org/officeDocument/2006/relationships/tags" Target="../tags/tag351.xml"/><Relationship Id="rId22" Type="http://schemas.openxmlformats.org/officeDocument/2006/relationships/tags" Target="../tags/tag278.xml"/><Relationship Id="rId27" Type="http://schemas.openxmlformats.org/officeDocument/2006/relationships/tags" Target="../tags/tag283.xml"/><Relationship Id="rId43" Type="http://schemas.openxmlformats.org/officeDocument/2006/relationships/tags" Target="../tags/tag299.xml"/><Relationship Id="rId48" Type="http://schemas.openxmlformats.org/officeDocument/2006/relationships/tags" Target="../tags/tag304.xml"/><Relationship Id="rId64" Type="http://schemas.openxmlformats.org/officeDocument/2006/relationships/tags" Target="../tags/tag320.xml"/><Relationship Id="rId69" Type="http://schemas.openxmlformats.org/officeDocument/2006/relationships/tags" Target="../tags/tag325.xml"/><Relationship Id="rId113" Type="http://schemas.openxmlformats.org/officeDocument/2006/relationships/tags" Target="../tags/tag369.xml"/><Relationship Id="rId118" Type="http://schemas.openxmlformats.org/officeDocument/2006/relationships/tags" Target="../tags/tag374.xml"/><Relationship Id="rId134" Type="http://schemas.openxmlformats.org/officeDocument/2006/relationships/image" Target="../media/image110.png"/><Relationship Id="rId139" Type="http://schemas.openxmlformats.org/officeDocument/2006/relationships/image" Target="../media/image116.png"/><Relationship Id="rId80" Type="http://schemas.openxmlformats.org/officeDocument/2006/relationships/tags" Target="../tags/tag336.xml"/><Relationship Id="rId85" Type="http://schemas.openxmlformats.org/officeDocument/2006/relationships/tags" Target="../tags/tag341.xml"/><Relationship Id="rId12" Type="http://schemas.openxmlformats.org/officeDocument/2006/relationships/tags" Target="../tags/tag268.xml"/><Relationship Id="rId17" Type="http://schemas.openxmlformats.org/officeDocument/2006/relationships/tags" Target="../tags/tag273.xml"/><Relationship Id="rId33" Type="http://schemas.openxmlformats.org/officeDocument/2006/relationships/tags" Target="../tags/tag289.xml"/><Relationship Id="rId38" Type="http://schemas.openxmlformats.org/officeDocument/2006/relationships/tags" Target="../tags/tag294.xml"/><Relationship Id="rId59" Type="http://schemas.openxmlformats.org/officeDocument/2006/relationships/tags" Target="../tags/tag315.xml"/><Relationship Id="rId103" Type="http://schemas.openxmlformats.org/officeDocument/2006/relationships/tags" Target="../tags/tag359.xml"/><Relationship Id="rId108" Type="http://schemas.openxmlformats.org/officeDocument/2006/relationships/tags" Target="../tags/tag364.xml"/><Relationship Id="rId124" Type="http://schemas.openxmlformats.org/officeDocument/2006/relationships/tags" Target="../tags/tag380.xml"/><Relationship Id="rId129" Type="http://schemas.openxmlformats.org/officeDocument/2006/relationships/image" Target="../media/image85.png"/><Relationship Id="rId54" Type="http://schemas.openxmlformats.org/officeDocument/2006/relationships/tags" Target="../tags/tag310.xml"/><Relationship Id="rId70" Type="http://schemas.openxmlformats.org/officeDocument/2006/relationships/tags" Target="../tags/tag326.xml"/><Relationship Id="rId75" Type="http://schemas.openxmlformats.org/officeDocument/2006/relationships/tags" Target="../tags/tag331.xml"/><Relationship Id="rId91" Type="http://schemas.openxmlformats.org/officeDocument/2006/relationships/tags" Target="../tags/tag347.xml"/><Relationship Id="rId96" Type="http://schemas.openxmlformats.org/officeDocument/2006/relationships/tags" Target="../tags/tag352.xml"/><Relationship Id="rId140" Type="http://schemas.openxmlformats.org/officeDocument/2006/relationships/image" Target="../media/image119.png"/><Relationship Id="rId1" Type="http://schemas.openxmlformats.org/officeDocument/2006/relationships/tags" Target="../tags/tag257.xml"/><Relationship Id="rId6" Type="http://schemas.openxmlformats.org/officeDocument/2006/relationships/tags" Target="../tags/tag262.xml"/><Relationship Id="rId23" Type="http://schemas.openxmlformats.org/officeDocument/2006/relationships/tags" Target="../tags/tag279.xml"/><Relationship Id="rId28" Type="http://schemas.openxmlformats.org/officeDocument/2006/relationships/tags" Target="../tags/tag284.xml"/><Relationship Id="rId49" Type="http://schemas.openxmlformats.org/officeDocument/2006/relationships/tags" Target="../tags/tag305.xml"/><Relationship Id="rId114" Type="http://schemas.openxmlformats.org/officeDocument/2006/relationships/tags" Target="../tags/tag370.xml"/><Relationship Id="rId119" Type="http://schemas.openxmlformats.org/officeDocument/2006/relationships/tags" Target="../tags/tag375.xml"/><Relationship Id="rId44" Type="http://schemas.openxmlformats.org/officeDocument/2006/relationships/tags" Target="../tags/tag300.xml"/><Relationship Id="rId60" Type="http://schemas.openxmlformats.org/officeDocument/2006/relationships/tags" Target="../tags/tag316.xml"/><Relationship Id="rId65" Type="http://schemas.openxmlformats.org/officeDocument/2006/relationships/tags" Target="../tags/tag321.xml"/><Relationship Id="rId81" Type="http://schemas.openxmlformats.org/officeDocument/2006/relationships/tags" Target="../tags/tag337.xml"/><Relationship Id="rId86" Type="http://schemas.openxmlformats.org/officeDocument/2006/relationships/tags" Target="../tags/tag342.xml"/><Relationship Id="rId130" Type="http://schemas.openxmlformats.org/officeDocument/2006/relationships/image" Target="../media/image86.png"/><Relationship Id="rId135" Type="http://schemas.openxmlformats.org/officeDocument/2006/relationships/image" Target="../media/image112.png"/><Relationship Id="rId13" Type="http://schemas.openxmlformats.org/officeDocument/2006/relationships/tags" Target="../tags/tag269.xml"/><Relationship Id="rId18" Type="http://schemas.openxmlformats.org/officeDocument/2006/relationships/tags" Target="../tags/tag274.xml"/><Relationship Id="rId39" Type="http://schemas.openxmlformats.org/officeDocument/2006/relationships/tags" Target="../tags/tag295.xml"/><Relationship Id="rId109" Type="http://schemas.openxmlformats.org/officeDocument/2006/relationships/tags" Target="../tags/tag365.xml"/><Relationship Id="rId34" Type="http://schemas.openxmlformats.org/officeDocument/2006/relationships/tags" Target="../tags/tag290.xml"/><Relationship Id="rId50" Type="http://schemas.openxmlformats.org/officeDocument/2006/relationships/tags" Target="../tags/tag306.xml"/><Relationship Id="rId55" Type="http://schemas.openxmlformats.org/officeDocument/2006/relationships/tags" Target="../tags/tag311.xml"/><Relationship Id="rId76" Type="http://schemas.openxmlformats.org/officeDocument/2006/relationships/tags" Target="../tags/tag332.xml"/><Relationship Id="rId97" Type="http://schemas.openxmlformats.org/officeDocument/2006/relationships/tags" Target="../tags/tag353.xml"/><Relationship Id="rId104" Type="http://schemas.openxmlformats.org/officeDocument/2006/relationships/tags" Target="../tags/tag360.xml"/><Relationship Id="rId120" Type="http://schemas.openxmlformats.org/officeDocument/2006/relationships/tags" Target="../tags/tag376.xml"/><Relationship Id="rId125" Type="http://schemas.openxmlformats.org/officeDocument/2006/relationships/slideLayout" Target="../slideLayouts/slideLayout1.xml"/><Relationship Id="rId141" Type="http://schemas.openxmlformats.org/officeDocument/2006/relationships/image" Target="../media/image120.png"/><Relationship Id="rId7" Type="http://schemas.openxmlformats.org/officeDocument/2006/relationships/tags" Target="../tags/tag263.xml"/><Relationship Id="rId71" Type="http://schemas.openxmlformats.org/officeDocument/2006/relationships/tags" Target="../tags/tag327.xml"/><Relationship Id="rId92" Type="http://schemas.openxmlformats.org/officeDocument/2006/relationships/tags" Target="../tags/tag348.xml"/><Relationship Id="rId2" Type="http://schemas.openxmlformats.org/officeDocument/2006/relationships/tags" Target="../tags/tag258.xml"/><Relationship Id="rId29" Type="http://schemas.openxmlformats.org/officeDocument/2006/relationships/tags" Target="../tags/tag285.xml"/><Relationship Id="rId24" Type="http://schemas.openxmlformats.org/officeDocument/2006/relationships/tags" Target="../tags/tag280.xml"/><Relationship Id="rId40" Type="http://schemas.openxmlformats.org/officeDocument/2006/relationships/tags" Target="../tags/tag296.xml"/><Relationship Id="rId45" Type="http://schemas.openxmlformats.org/officeDocument/2006/relationships/tags" Target="../tags/tag301.xml"/><Relationship Id="rId66" Type="http://schemas.openxmlformats.org/officeDocument/2006/relationships/tags" Target="../tags/tag322.xml"/><Relationship Id="rId87" Type="http://schemas.openxmlformats.org/officeDocument/2006/relationships/tags" Target="../tags/tag343.xml"/><Relationship Id="rId110" Type="http://schemas.openxmlformats.org/officeDocument/2006/relationships/tags" Target="../tags/tag366.xml"/><Relationship Id="rId115" Type="http://schemas.openxmlformats.org/officeDocument/2006/relationships/tags" Target="../tags/tag371.xml"/><Relationship Id="rId131" Type="http://schemas.openxmlformats.org/officeDocument/2006/relationships/image" Target="../media/image107.png"/><Relationship Id="rId136" Type="http://schemas.openxmlformats.org/officeDocument/2006/relationships/image" Target="../media/image113.png"/><Relationship Id="rId61" Type="http://schemas.openxmlformats.org/officeDocument/2006/relationships/tags" Target="../tags/tag317.xml"/><Relationship Id="rId82" Type="http://schemas.openxmlformats.org/officeDocument/2006/relationships/tags" Target="../tags/tag338.xml"/><Relationship Id="rId19" Type="http://schemas.openxmlformats.org/officeDocument/2006/relationships/tags" Target="../tags/tag275.xml"/><Relationship Id="rId14" Type="http://schemas.openxmlformats.org/officeDocument/2006/relationships/tags" Target="../tags/tag270.xml"/><Relationship Id="rId30" Type="http://schemas.openxmlformats.org/officeDocument/2006/relationships/tags" Target="../tags/tag286.xml"/><Relationship Id="rId35" Type="http://schemas.openxmlformats.org/officeDocument/2006/relationships/tags" Target="../tags/tag291.xml"/><Relationship Id="rId56" Type="http://schemas.openxmlformats.org/officeDocument/2006/relationships/tags" Target="../tags/tag312.xml"/><Relationship Id="rId77" Type="http://schemas.openxmlformats.org/officeDocument/2006/relationships/tags" Target="../tags/tag333.xml"/><Relationship Id="rId100" Type="http://schemas.openxmlformats.org/officeDocument/2006/relationships/tags" Target="../tags/tag356.xml"/><Relationship Id="rId105" Type="http://schemas.openxmlformats.org/officeDocument/2006/relationships/tags" Target="../tags/tag361.xml"/><Relationship Id="rId126" Type="http://schemas.openxmlformats.org/officeDocument/2006/relationships/notesSlide" Target="../notesSlides/notesSlide16.xml"/><Relationship Id="rId8" Type="http://schemas.openxmlformats.org/officeDocument/2006/relationships/tags" Target="../tags/tag264.xml"/><Relationship Id="rId51" Type="http://schemas.openxmlformats.org/officeDocument/2006/relationships/tags" Target="../tags/tag307.xml"/><Relationship Id="rId72" Type="http://schemas.openxmlformats.org/officeDocument/2006/relationships/tags" Target="../tags/tag328.xml"/><Relationship Id="rId93" Type="http://schemas.openxmlformats.org/officeDocument/2006/relationships/tags" Target="../tags/tag349.xml"/><Relationship Id="rId98" Type="http://schemas.openxmlformats.org/officeDocument/2006/relationships/tags" Target="../tags/tag354.xml"/><Relationship Id="rId121" Type="http://schemas.openxmlformats.org/officeDocument/2006/relationships/tags" Target="../tags/tag377.xml"/><Relationship Id="rId142" Type="http://schemas.openxmlformats.org/officeDocument/2006/relationships/image" Target="../media/image121.png"/><Relationship Id="rId3" Type="http://schemas.openxmlformats.org/officeDocument/2006/relationships/tags" Target="../tags/tag259.xml"/><Relationship Id="rId25" Type="http://schemas.openxmlformats.org/officeDocument/2006/relationships/tags" Target="../tags/tag281.xml"/><Relationship Id="rId46" Type="http://schemas.openxmlformats.org/officeDocument/2006/relationships/tags" Target="../tags/tag302.xml"/><Relationship Id="rId67" Type="http://schemas.openxmlformats.org/officeDocument/2006/relationships/tags" Target="../tags/tag323.xml"/><Relationship Id="rId116" Type="http://schemas.openxmlformats.org/officeDocument/2006/relationships/tags" Target="../tags/tag372.xml"/><Relationship Id="rId137" Type="http://schemas.openxmlformats.org/officeDocument/2006/relationships/image" Target="../media/image114.png"/><Relationship Id="rId20" Type="http://schemas.openxmlformats.org/officeDocument/2006/relationships/tags" Target="../tags/tag276.xml"/><Relationship Id="rId41" Type="http://schemas.openxmlformats.org/officeDocument/2006/relationships/tags" Target="../tags/tag297.xml"/><Relationship Id="rId62" Type="http://schemas.openxmlformats.org/officeDocument/2006/relationships/tags" Target="../tags/tag318.xml"/><Relationship Id="rId83" Type="http://schemas.openxmlformats.org/officeDocument/2006/relationships/tags" Target="../tags/tag339.xml"/><Relationship Id="rId88" Type="http://schemas.openxmlformats.org/officeDocument/2006/relationships/tags" Target="../tags/tag344.xml"/><Relationship Id="rId111" Type="http://schemas.openxmlformats.org/officeDocument/2006/relationships/tags" Target="../tags/tag367.xml"/><Relationship Id="rId132" Type="http://schemas.openxmlformats.org/officeDocument/2006/relationships/image" Target="../media/image108.png"/><Relationship Id="rId15" Type="http://schemas.openxmlformats.org/officeDocument/2006/relationships/tags" Target="../tags/tag271.xml"/><Relationship Id="rId36" Type="http://schemas.openxmlformats.org/officeDocument/2006/relationships/tags" Target="../tags/tag292.xml"/><Relationship Id="rId57" Type="http://schemas.openxmlformats.org/officeDocument/2006/relationships/tags" Target="../tags/tag313.xml"/><Relationship Id="rId106" Type="http://schemas.openxmlformats.org/officeDocument/2006/relationships/tags" Target="../tags/tag362.xml"/><Relationship Id="rId127" Type="http://schemas.openxmlformats.org/officeDocument/2006/relationships/image" Target="../media/image3.png"/><Relationship Id="rId10" Type="http://schemas.openxmlformats.org/officeDocument/2006/relationships/tags" Target="../tags/tag266.xml"/><Relationship Id="rId31" Type="http://schemas.openxmlformats.org/officeDocument/2006/relationships/tags" Target="../tags/tag287.xml"/><Relationship Id="rId52" Type="http://schemas.openxmlformats.org/officeDocument/2006/relationships/tags" Target="../tags/tag308.xml"/><Relationship Id="rId73" Type="http://schemas.openxmlformats.org/officeDocument/2006/relationships/tags" Target="../tags/tag329.xml"/><Relationship Id="rId78" Type="http://schemas.openxmlformats.org/officeDocument/2006/relationships/tags" Target="../tags/tag334.xml"/><Relationship Id="rId94" Type="http://schemas.openxmlformats.org/officeDocument/2006/relationships/tags" Target="../tags/tag350.xml"/><Relationship Id="rId99" Type="http://schemas.openxmlformats.org/officeDocument/2006/relationships/tags" Target="../tags/tag355.xml"/><Relationship Id="rId101" Type="http://schemas.openxmlformats.org/officeDocument/2006/relationships/tags" Target="../tags/tag357.xml"/><Relationship Id="rId122" Type="http://schemas.openxmlformats.org/officeDocument/2006/relationships/tags" Target="../tags/tag378.xml"/><Relationship Id="rId143" Type="http://schemas.openxmlformats.org/officeDocument/2006/relationships/image" Target="../media/image122.png"/><Relationship Id="rId4" Type="http://schemas.openxmlformats.org/officeDocument/2006/relationships/tags" Target="../tags/tag260.xml"/><Relationship Id="rId9" Type="http://schemas.openxmlformats.org/officeDocument/2006/relationships/tags" Target="../tags/tag265.xml"/><Relationship Id="rId26" Type="http://schemas.openxmlformats.org/officeDocument/2006/relationships/tags" Target="../tags/tag282.xml"/><Relationship Id="rId47" Type="http://schemas.openxmlformats.org/officeDocument/2006/relationships/tags" Target="../tags/tag303.xml"/><Relationship Id="rId68" Type="http://schemas.openxmlformats.org/officeDocument/2006/relationships/tags" Target="../tags/tag324.xml"/><Relationship Id="rId89" Type="http://schemas.openxmlformats.org/officeDocument/2006/relationships/tags" Target="../tags/tag345.xml"/><Relationship Id="rId112" Type="http://schemas.openxmlformats.org/officeDocument/2006/relationships/tags" Target="../tags/tag368.xml"/><Relationship Id="rId133" Type="http://schemas.openxmlformats.org/officeDocument/2006/relationships/image" Target="../media/image109.png"/><Relationship Id="rId16" Type="http://schemas.openxmlformats.org/officeDocument/2006/relationships/tags" Target="../tags/tag27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tags" Target="../tags/tag383.xml"/><Relationship Id="rId7" Type="http://schemas.openxmlformats.org/officeDocument/2006/relationships/image" Target="../media/image25.png"/><Relationship Id="rId2" Type="http://schemas.openxmlformats.org/officeDocument/2006/relationships/tags" Target="../tags/tag382.xml"/><Relationship Id="rId1" Type="http://schemas.openxmlformats.org/officeDocument/2006/relationships/tags" Target="../tags/tag381.xml"/><Relationship Id="rId6" Type="http://schemas.openxmlformats.org/officeDocument/2006/relationships/image" Target="../media/image2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384.xml"/><Relationship Id="rId9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tags" Target="../tags/tag397.xml"/><Relationship Id="rId18" Type="http://schemas.openxmlformats.org/officeDocument/2006/relationships/tags" Target="../tags/tag402.xml"/><Relationship Id="rId26" Type="http://schemas.openxmlformats.org/officeDocument/2006/relationships/image" Target="../media/image400.png"/><Relationship Id="rId39" Type="http://schemas.openxmlformats.org/officeDocument/2006/relationships/image" Target="../media/image22.png"/><Relationship Id="rId21" Type="http://schemas.openxmlformats.org/officeDocument/2006/relationships/notesSlide" Target="../notesSlides/notesSlide17.xml"/><Relationship Id="rId34" Type="http://schemas.openxmlformats.org/officeDocument/2006/relationships/image" Target="../media/image420.png"/><Relationship Id="rId42" Type="http://schemas.openxmlformats.org/officeDocument/2006/relationships/image" Target="../media/image45.png"/><Relationship Id="rId7" Type="http://schemas.openxmlformats.org/officeDocument/2006/relationships/tags" Target="../tags/tag391.xml"/><Relationship Id="rId2" Type="http://schemas.openxmlformats.org/officeDocument/2006/relationships/tags" Target="../tags/tag386.xml"/><Relationship Id="rId16" Type="http://schemas.openxmlformats.org/officeDocument/2006/relationships/tags" Target="../tags/tag400.xml"/><Relationship Id="rId20" Type="http://schemas.openxmlformats.org/officeDocument/2006/relationships/slideLayout" Target="../slideLayouts/slideLayout1.xml"/><Relationship Id="rId29" Type="http://schemas.openxmlformats.org/officeDocument/2006/relationships/image" Target="../media/image21.png"/><Relationship Id="rId41" Type="http://schemas.openxmlformats.org/officeDocument/2006/relationships/image" Target="../media/image24.png"/><Relationship Id="rId1" Type="http://schemas.openxmlformats.org/officeDocument/2006/relationships/tags" Target="../tags/tag385.xml"/><Relationship Id="rId6" Type="http://schemas.openxmlformats.org/officeDocument/2006/relationships/tags" Target="../tags/tag390.xml"/><Relationship Id="rId11" Type="http://schemas.openxmlformats.org/officeDocument/2006/relationships/tags" Target="../tags/tag395.xml"/><Relationship Id="rId24" Type="http://schemas.openxmlformats.org/officeDocument/2006/relationships/image" Target="../media/image34.png"/><Relationship Id="rId32" Type="http://schemas.openxmlformats.org/officeDocument/2006/relationships/image" Target="../media/image27.png"/><Relationship Id="rId37" Type="http://schemas.openxmlformats.org/officeDocument/2006/relationships/tags" Target="../tags/tag401.xml"/><Relationship Id="rId40" Type="http://schemas.openxmlformats.org/officeDocument/2006/relationships/image" Target="../media/image23.png"/><Relationship Id="rId5" Type="http://schemas.openxmlformats.org/officeDocument/2006/relationships/tags" Target="../tags/tag389.xml"/><Relationship Id="rId15" Type="http://schemas.openxmlformats.org/officeDocument/2006/relationships/tags" Target="../tags/tag399.xml"/><Relationship Id="rId23" Type="http://schemas.openxmlformats.org/officeDocument/2006/relationships/image" Target="../media/image19.png"/><Relationship Id="rId28" Type="http://schemas.openxmlformats.org/officeDocument/2006/relationships/image" Target="../media/image410.png"/><Relationship Id="rId36" Type="http://schemas.openxmlformats.org/officeDocument/2006/relationships/image" Target="../media/image43.png"/><Relationship Id="rId10" Type="http://schemas.openxmlformats.org/officeDocument/2006/relationships/tags" Target="../tags/tag394.xml"/><Relationship Id="rId19" Type="http://schemas.openxmlformats.org/officeDocument/2006/relationships/tags" Target="../tags/tag403.xml"/><Relationship Id="rId31" Type="http://schemas.openxmlformats.org/officeDocument/2006/relationships/image" Target="../media/image26.png"/><Relationship Id="rId44" Type="http://schemas.openxmlformats.org/officeDocument/2006/relationships/image" Target="../media/image470.png"/><Relationship Id="rId4" Type="http://schemas.openxmlformats.org/officeDocument/2006/relationships/tags" Target="../tags/tag388.xml"/><Relationship Id="rId9" Type="http://schemas.openxmlformats.org/officeDocument/2006/relationships/tags" Target="../tags/tag393.xml"/><Relationship Id="rId14" Type="http://schemas.openxmlformats.org/officeDocument/2006/relationships/tags" Target="../tags/tag398.xml"/><Relationship Id="rId22" Type="http://schemas.openxmlformats.org/officeDocument/2006/relationships/image" Target="../media/image3.png"/><Relationship Id="rId27" Type="http://schemas.openxmlformats.org/officeDocument/2006/relationships/tags" Target="../tags/tag393.xml"/><Relationship Id="rId30" Type="http://schemas.openxmlformats.org/officeDocument/2006/relationships/image" Target="../media/image25.png"/><Relationship Id="rId35" Type="http://schemas.openxmlformats.org/officeDocument/2006/relationships/tags" Target="../tags/tag400.xml"/><Relationship Id="rId43" Type="http://schemas.openxmlformats.org/officeDocument/2006/relationships/image" Target="../media/image46.png"/><Relationship Id="rId8" Type="http://schemas.openxmlformats.org/officeDocument/2006/relationships/tags" Target="../tags/tag392.xml"/><Relationship Id="rId3" Type="http://schemas.openxmlformats.org/officeDocument/2006/relationships/tags" Target="../tags/tag387.xml"/><Relationship Id="rId12" Type="http://schemas.openxmlformats.org/officeDocument/2006/relationships/tags" Target="../tags/tag396.xml"/><Relationship Id="rId17" Type="http://schemas.openxmlformats.org/officeDocument/2006/relationships/tags" Target="../tags/tag401.xml"/><Relationship Id="rId25" Type="http://schemas.openxmlformats.org/officeDocument/2006/relationships/tags" Target="../tags/tag392.xml"/><Relationship Id="rId33" Type="http://schemas.openxmlformats.org/officeDocument/2006/relationships/tags" Target="../tags/tag399.xml"/><Relationship Id="rId38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26" Type="http://schemas.openxmlformats.org/officeDocument/2006/relationships/tags" Target="../tags/tag27.xml"/><Relationship Id="rId39" Type="http://schemas.openxmlformats.org/officeDocument/2006/relationships/tags" Target="../tags/tag11.xml"/><Relationship Id="rId21" Type="http://schemas.openxmlformats.org/officeDocument/2006/relationships/tags" Target="../tags/tag22.xml"/><Relationship Id="rId34" Type="http://schemas.openxmlformats.org/officeDocument/2006/relationships/image" Target="../media/image4.png"/><Relationship Id="rId42" Type="http://schemas.openxmlformats.org/officeDocument/2006/relationships/image" Target="../media/image8.png"/><Relationship Id="rId47" Type="http://schemas.openxmlformats.org/officeDocument/2006/relationships/image" Target="../media/image12.png"/><Relationship Id="rId50" Type="http://schemas.openxmlformats.org/officeDocument/2006/relationships/tags" Target="../tags/tag25.xml"/><Relationship Id="rId55" Type="http://schemas.openxmlformats.org/officeDocument/2006/relationships/image" Target="../media/image18.png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9" Type="http://schemas.openxmlformats.org/officeDocument/2006/relationships/slideLayout" Target="../slideLayouts/slideLayout1.xml"/><Relationship Id="rId11" Type="http://schemas.openxmlformats.org/officeDocument/2006/relationships/tags" Target="../tags/tag12.xml"/><Relationship Id="rId24" Type="http://schemas.openxmlformats.org/officeDocument/2006/relationships/tags" Target="../tags/tag25.xml"/><Relationship Id="rId37" Type="http://schemas.openxmlformats.org/officeDocument/2006/relationships/tags" Target="../tags/tag10.xml"/><Relationship Id="rId40" Type="http://schemas.openxmlformats.org/officeDocument/2006/relationships/image" Target="../media/image7.png"/><Relationship Id="rId45" Type="http://schemas.openxmlformats.org/officeDocument/2006/relationships/image" Target="../media/image10.png"/><Relationship Id="rId53" Type="http://schemas.openxmlformats.org/officeDocument/2006/relationships/image" Target="../media/image16.png"/><Relationship Id="rId5" Type="http://schemas.openxmlformats.org/officeDocument/2006/relationships/tags" Target="../tags/tag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31" Type="http://schemas.openxmlformats.org/officeDocument/2006/relationships/image" Target="../media/image3.png"/><Relationship Id="rId44" Type="http://schemas.openxmlformats.org/officeDocument/2006/relationships/image" Target="../media/image9.png"/><Relationship Id="rId52" Type="http://schemas.openxmlformats.org/officeDocument/2006/relationships/tags" Target="../tags/tag26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tags" Target="../tags/tag23.xml"/><Relationship Id="rId27" Type="http://schemas.openxmlformats.org/officeDocument/2006/relationships/tags" Target="../tags/tag28.xml"/><Relationship Id="rId30" Type="http://schemas.openxmlformats.org/officeDocument/2006/relationships/notesSlide" Target="../notesSlides/notesSlide2.xml"/><Relationship Id="rId35" Type="http://schemas.openxmlformats.org/officeDocument/2006/relationships/tags" Target="../tags/tag9.xml"/><Relationship Id="rId43" Type="http://schemas.openxmlformats.org/officeDocument/2006/relationships/tags" Target="../tags/tag13.xml"/><Relationship Id="rId48" Type="http://schemas.openxmlformats.org/officeDocument/2006/relationships/image" Target="../media/image13.png"/><Relationship Id="rId56" Type="http://schemas.openxmlformats.org/officeDocument/2006/relationships/image" Target="../media/image19.png"/><Relationship Id="rId8" Type="http://schemas.openxmlformats.org/officeDocument/2006/relationships/tags" Target="../tags/tag9.xml"/><Relationship Id="rId51" Type="http://schemas.openxmlformats.org/officeDocument/2006/relationships/image" Target="../media/image15.png"/><Relationship Id="rId3" Type="http://schemas.openxmlformats.org/officeDocument/2006/relationships/tags" Target="../tags/tag4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5" Type="http://schemas.openxmlformats.org/officeDocument/2006/relationships/tags" Target="../tags/tag26.xml"/><Relationship Id="rId33" Type="http://schemas.openxmlformats.org/officeDocument/2006/relationships/tags" Target="../tags/tag8.xml"/><Relationship Id="rId38" Type="http://schemas.openxmlformats.org/officeDocument/2006/relationships/image" Target="../media/image6.png"/><Relationship Id="rId46" Type="http://schemas.openxmlformats.org/officeDocument/2006/relationships/image" Target="../media/image11.png"/><Relationship Id="rId20" Type="http://schemas.openxmlformats.org/officeDocument/2006/relationships/tags" Target="../tags/tag21.xml"/><Relationship Id="rId41" Type="http://schemas.openxmlformats.org/officeDocument/2006/relationships/tags" Target="../tags/tag12.xml"/><Relationship Id="rId54" Type="http://schemas.openxmlformats.org/officeDocument/2006/relationships/image" Target="../media/image17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5" Type="http://schemas.openxmlformats.org/officeDocument/2006/relationships/tags" Target="../tags/tag16.xml"/><Relationship Id="rId23" Type="http://schemas.openxmlformats.org/officeDocument/2006/relationships/tags" Target="../tags/tag24.xml"/><Relationship Id="rId28" Type="http://schemas.openxmlformats.org/officeDocument/2006/relationships/tags" Target="../tags/tag29.xml"/><Relationship Id="rId36" Type="http://schemas.openxmlformats.org/officeDocument/2006/relationships/image" Target="../media/image5.png"/><Relationship Id="rId4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6" Type="http://schemas.openxmlformats.org/officeDocument/2006/relationships/tags" Target="../tags/tag429.xml"/><Relationship Id="rId21" Type="http://schemas.openxmlformats.org/officeDocument/2006/relationships/tags" Target="../tags/tag424.xml"/><Relationship Id="rId42" Type="http://schemas.openxmlformats.org/officeDocument/2006/relationships/tags" Target="../tags/tag445.xml"/><Relationship Id="rId47" Type="http://schemas.openxmlformats.org/officeDocument/2006/relationships/image" Target="../media/image3.png"/><Relationship Id="rId63" Type="http://schemas.openxmlformats.org/officeDocument/2006/relationships/image" Target="../media/image520.png"/><Relationship Id="rId68" Type="http://schemas.openxmlformats.org/officeDocument/2006/relationships/image" Target="../media/image540.png"/><Relationship Id="rId84" Type="http://schemas.openxmlformats.org/officeDocument/2006/relationships/image" Target="../media/image136.png"/><Relationship Id="rId89" Type="http://schemas.openxmlformats.org/officeDocument/2006/relationships/image" Target="../media/image750.png"/><Relationship Id="rId16" Type="http://schemas.openxmlformats.org/officeDocument/2006/relationships/tags" Target="../tags/tag419.xml"/><Relationship Id="rId11" Type="http://schemas.openxmlformats.org/officeDocument/2006/relationships/tags" Target="../tags/tag414.xml"/><Relationship Id="rId32" Type="http://schemas.openxmlformats.org/officeDocument/2006/relationships/tags" Target="../tags/tag435.xml"/><Relationship Id="rId37" Type="http://schemas.openxmlformats.org/officeDocument/2006/relationships/tags" Target="../tags/tag440.xml"/><Relationship Id="rId53" Type="http://schemas.openxmlformats.org/officeDocument/2006/relationships/image" Target="../media/image490.png"/><Relationship Id="rId58" Type="http://schemas.openxmlformats.org/officeDocument/2006/relationships/tags" Target="../tags/tag415.xml"/><Relationship Id="rId74" Type="http://schemas.openxmlformats.org/officeDocument/2006/relationships/image" Target="../media/image126.png"/><Relationship Id="rId79" Type="http://schemas.openxmlformats.org/officeDocument/2006/relationships/image" Target="../media/image131.png"/><Relationship Id="rId5" Type="http://schemas.openxmlformats.org/officeDocument/2006/relationships/tags" Target="../tags/tag408.xml"/><Relationship Id="rId90" Type="http://schemas.openxmlformats.org/officeDocument/2006/relationships/image" Target="../media/image760.png"/><Relationship Id="rId95" Type="http://schemas.openxmlformats.org/officeDocument/2006/relationships/image" Target="../media/image62.png"/><Relationship Id="rId22" Type="http://schemas.openxmlformats.org/officeDocument/2006/relationships/tags" Target="../tags/tag425.xml"/><Relationship Id="rId27" Type="http://schemas.openxmlformats.org/officeDocument/2006/relationships/tags" Target="../tags/tag430.xml"/><Relationship Id="rId43" Type="http://schemas.openxmlformats.org/officeDocument/2006/relationships/tags" Target="../tags/tag446.xml"/><Relationship Id="rId48" Type="http://schemas.openxmlformats.org/officeDocument/2006/relationships/image" Target="../media/image19.png"/><Relationship Id="rId64" Type="http://schemas.openxmlformats.org/officeDocument/2006/relationships/image" Target="../media/image22.png"/><Relationship Id="rId69" Type="http://schemas.openxmlformats.org/officeDocument/2006/relationships/image" Target="../media/image550.png"/><Relationship Id="rId8" Type="http://schemas.openxmlformats.org/officeDocument/2006/relationships/tags" Target="../tags/tag411.xml"/><Relationship Id="rId51" Type="http://schemas.openxmlformats.org/officeDocument/2006/relationships/image" Target="../media/image480.png"/><Relationship Id="rId72" Type="http://schemas.openxmlformats.org/officeDocument/2006/relationships/image" Target="../media/image125.png"/><Relationship Id="rId80" Type="http://schemas.openxmlformats.org/officeDocument/2006/relationships/image" Target="../media/image132.png"/><Relationship Id="rId85" Type="http://schemas.openxmlformats.org/officeDocument/2006/relationships/image" Target="../media/image137.png"/><Relationship Id="rId93" Type="http://schemas.openxmlformats.org/officeDocument/2006/relationships/image" Target="../media/image790.png"/><Relationship Id="rId3" Type="http://schemas.openxmlformats.org/officeDocument/2006/relationships/tags" Target="../tags/tag406.xml"/><Relationship Id="rId12" Type="http://schemas.openxmlformats.org/officeDocument/2006/relationships/tags" Target="../tags/tag415.xml"/><Relationship Id="rId17" Type="http://schemas.openxmlformats.org/officeDocument/2006/relationships/tags" Target="../tags/tag420.xml"/><Relationship Id="rId25" Type="http://schemas.openxmlformats.org/officeDocument/2006/relationships/tags" Target="../tags/tag428.xml"/><Relationship Id="rId33" Type="http://schemas.openxmlformats.org/officeDocument/2006/relationships/tags" Target="../tags/tag436.xml"/><Relationship Id="rId38" Type="http://schemas.openxmlformats.org/officeDocument/2006/relationships/tags" Target="../tags/tag441.xml"/><Relationship Id="rId46" Type="http://schemas.openxmlformats.org/officeDocument/2006/relationships/notesSlide" Target="../notesSlides/notesSlide18.xml"/><Relationship Id="rId59" Type="http://schemas.openxmlformats.org/officeDocument/2006/relationships/image" Target="../media/image500.png"/><Relationship Id="rId67" Type="http://schemas.openxmlformats.org/officeDocument/2006/relationships/image" Target="../media/image530.png"/><Relationship Id="rId20" Type="http://schemas.openxmlformats.org/officeDocument/2006/relationships/tags" Target="../tags/tag423.xml"/><Relationship Id="rId41" Type="http://schemas.openxmlformats.org/officeDocument/2006/relationships/tags" Target="../tags/tag444.xml"/><Relationship Id="rId54" Type="http://schemas.openxmlformats.org/officeDocument/2006/relationships/image" Target="../media/image21.png"/><Relationship Id="rId62" Type="http://schemas.openxmlformats.org/officeDocument/2006/relationships/tags" Target="../tags/tag417.xml"/><Relationship Id="rId70" Type="http://schemas.openxmlformats.org/officeDocument/2006/relationships/image" Target="../media/image123.png"/><Relationship Id="rId75" Type="http://schemas.openxmlformats.org/officeDocument/2006/relationships/image" Target="../media/image127.png"/><Relationship Id="rId83" Type="http://schemas.openxmlformats.org/officeDocument/2006/relationships/image" Target="../media/image135.png"/><Relationship Id="rId88" Type="http://schemas.openxmlformats.org/officeDocument/2006/relationships/image" Target="../media/image740.png"/><Relationship Id="rId91" Type="http://schemas.openxmlformats.org/officeDocument/2006/relationships/image" Target="../media/image770.png"/><Relationship Id="rId96" Type="http://schemas.openxmlformats.org/officeDocument/2006/relationships/image" Target="../media/image138.png"/><Relationship Id="rId1" Type="http://schemas.openxmlformats.org/officeDocument/2006/relationships/tags" Target="../tags/tag404.xml"/><Relationship Id="rId6" Type="http://schemas.openxmlformats.org/officeDocument/2006/relationships/tags" Target="../tags/tag409.xml"/><Relationship Id="rId15" Type="http://schemas.openxmlformats.org/officeDocument/2006/relationships/tags" Target="../tags/tag418.xml"/><Relationship Id="rId23" Type="http://schemas.openxmlformats.org/officeDocument/2006/relationships/tags" Target="../tags/tag426.xml"/><Relationship Id="rId28" Type="http://schemas.openxmlformats.org/officeDocument/2006/relationships/tags" Target="../tags/tag431.xml"/><Relationship Id="rId36" Type="http://schemas.openxmlformats.org/officeDocument/2006/relationships/tags" Target="../tags/tag439.xml"/><Relationship Id="rId49" Type="http://schemas.openxmlformats.org/officeDocument/2006/relationships/image" Target="../media/image34.png"/><Relationship Id="rId57" Type="http://schemas.openxmlformats.org/officeDocument/2006/relationships/image" Target="../media/image27.png"/><Relationship Id="rId10" Type="http://schemas.openxmlformats.org/officeDocument/2006/relationships/tags" Target="../tags/tag413.xml"/><Relationship Id="rId31" Type="http://schemas.openxmlformats.org/officeDocument/2006/relationships/tags" Target="../tags/tag434.xml"/><Relationship Id="rId44" Type="http://schemas.openxmlformats.org/officeDocument/2006/relationships/tags" Target="../tags/tag447.xml"/><Relationship Id="rId52" Type="http://schemas.openxmlformats.org/officeDocument/2006/relationships/tags" Target="../tags/tag447.xml"/><Relationship Id="rId60" Type="http://schemas.openxmlformats.org/officeDocument/2006/relationships/tags" Target="../tags/tag416.xml"/><Relationship Id="rId65" Type="http://schemas.openxmlformats.org/officeDocument/2006/relationships/image" Target="../media/image23.png"/><Relationship Id="rId73" Type="http://schemas.openxmlformats.org/officeDocument/2006/relationships/image" Target="../media/image61.png"/><Relationship Id="rId78" Type="http://schemas.openxmlformats.org/officeDocument/2006/relationships/image" Target="../media/image130.png"/><Relationship Id="rId81" Type="http://schemas.openxmlformats.org/officeDocument/2006/relationships/image" Target="../media/image133.png"/><Relationship Id="rId86" Type="http://schemas.openxmlformats.org/officeDocument/2006/relationships/image" Target="../media/image720.png"/><Relationship Id="rId94" Type="http://schemas.openxmlformats.org/officeDocument/2006/relationships/image" Target="../media/image800.png"/><Relationship Id="rId4" Type="http://schemas.openxmlformats.org/officeDocument/2006/relationships/tags" Target="../tags/tag407.xml"/><Relationship Id="rId9" Type="http://schemas.openxmlformats.org/officeDocument/2006/relationships/tags" Target="../tags/tag412.xml"/><Relationship Id="rId13" Type="http://schemas.openxmlformats.org/officeDocument/2006/relationships/tags" Target="../tags/tag416.xml"/><Relationship Id="rId18" Type="http://schemas.openxmlformats.org/officeDocument/2006/relationships/tags" Target="../tags/tag421.xml"/><Relationship Id="rId39" Type="http://schemas.openxmlformats.org/officeDocument/2006/relationships/tags" Target="../tags/tag442.xml"/><Relationship Id="rId34" Type="http://schemas.openxmlformats.org/officeDocument/2006/relationships/tags" Target="../tags/tag437.xml"/><Relationship Id="rId50" Type="http://schemas.openxmlformats.org/officeDocument/2006/relationships/tags" Target="../tags/tag446.xml"/><Relationship Id="rId55" Type="http://schemas.openxmlformats.org/officeDocument/2006/relationships/image" Target="../media/image25.png"/><Relationship Id="rId76" Type="http://schemas.openxmlformats.org/officeDocument/2006/relationships/image" Target="../media/image128.png"/><Relationship Id="rId7" Type="http://schemas.openxmlformats.org/officeDocument/2006/relationships/tags" Target="../tags/tag410.xml"/><Relationship Id="rId71" Type="http://schemas.openxmlformats.org/officeDocument/2006/relationships/image" Target="../media/image124.png"/><Relationship Id="rId92" Type="http://schemas.openxmlformats.org/officeDocument/2006/relationships/image" Target="../media/image780.png"/><Relationship Id="rId2" Type="http://schemas.openxmlformats.org/officeDocument/2006/relationships/tags" Target="../tags/tag405.xml"/><Relationship Id="rId29" Type="http://schemas.openxmlformats.org/officeDocument/2006/relationships/tags" Target="../tags/tag432.xml"/><Relationship Id="rId24" Type="http://schemas.openxmlformats.org/officeDocument/2006/relationships/tags" Target="../tags/tag427.xml"/><Relationship Id="rId40" Type="http://schemas.openxmlformats.org/officeDocument/2006/relationships/tags" Target="../tags/tag443.xml"/><Relationship Id="rId45" Type="http://schemas.openxmlformats.org/officeDocument/2006/relationships/slideLayout" Target="../slideLayouts/slideLayout1.xml"/><Relationship Id="rId66" Type="http://schemas.openxmlformats.org/officeDocument/2006/relationships/image" Target="../media/image24.png"/><Relationship Id="rId87" Type="http://schemas.openxmlformats.org/officeDocument/2006/relationships/image" Target="../media/image730.png"/><Relationship Id="rId61" Type="http://schemas.openxmlformats.org/officeDocument/2006/relationships/image" Target="../media/image510.png"/><Relationship Id="rId82" Type="http://schemas.openxmlformats.org/officeDocument/2006/relationships/image" Target="../media/image134.png"/><Relationship Id="rId19" Type="http://schemas.openxmlformats.org/officeDocument/2006/relationships/tags" Target="../tags/tag422.xml"/><Relationship Id="rId14" Type="http://schemas.openxmlformats.org/officeDocument/2006/relationships/tags" Target="../tags/tag417.xml"/><Relationship Id="rId30" Type="http://schemas.openxmlformats.org/officeDocument/2006/relationships/tags" Target="../tags/tag433.xml"/><Relationship Id="rId35" Type="http://schemas.openxmlformats.org/officeDocument/2006/relationships/tags" Target="../tags/tag438.xml"/><Relationship Id="rId56" Type="http://schemas.openxmlformats.org/officeDocument/2006/relationships/image" Target="../media/image26.png"/><Relationship Id="rId77" Type="http://schemas.openxmlformats.org/officeDocument/2006/relationships/image" Target="../media/image1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32.xml"/><Relationship Id="rId7" Type="http://schemas.openxmlformats.org/officeDocument/2006/relationships/image" Target="../media/image20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notesSlide" Target="../notesSlides/notesSlide3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3.xml"/><Relationship Id="rId9" Type="http://schemas.openxmlformats.org/officeDocument/2006/relationships/image" Target="../media/image19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46.xml"/><Relationship Id="rId18" Type="http://schemas.openxmlformats.org/officeDocument/2006/relationships/notesSlide" Target="../notesSlides/notesSlide4.xml"/><Relationship Id="rId26" Type="http://schemas.openxmlformats.org/officeDocument/2006/relationships/image" Target="../media/image26.png"/><Relationship Id="rId3" Type="http://schemas.openxmlformats.org/officeDocument/2006/relationships/tags" Target="../tags/tag36.xml"/><Relationship Id="rId21" Type="http://schemas.openxmlformats.org/officeDocument/2006/relationships/image" Target="../media/image19.png"/><Relationship Id="rId7" Type="http://schemas.openxmlformats.org/officeDocument/2006/relationships/tags" Target="../tags/tag40.xml"/><Relationship Id="rId12" Type="http://schemas.openxmlformats.org/officeDocument/2006/relationships/tags" Target="../tags/tag45.xml"/><Relationship Id="rId17" Type="http://schemas.openxmlformats.org/officeDocument/2006/relationships/slideLayout" Target="../slideLayouts/slideLayout1.xml"/><Relationship Id="rId25" Type="http://schemas.openxmlformats.org/officeDocument/2006/relationships/image" Target="../media/image25.png"/><Relationship Id="rId33" Type="http://schemas.openxmlformats.org/officeDocument/2006/relationships/image" Target="../media/image33.png"/><Relationship Id="rId2" Type="http://schemas.openxmlformats.org/officeDocument/2006/relationships/tags" Target="../tags/tag35.xml"/><Relationship Id="rId16" Type="http://schemas.openxmlformats.org/officeDocument/2006/relationships/tags" Target="../tags/tag49.xml"/><Relationship Id="rId20" Type="http://schemas.openxmlformats.org/officeDocument/2006/relationships/image" Target="../media/image3.png"/><Relationship Id="rId29" Type="http://schemas.openxmlformats.org/officeDocument/2006/relationships/image" Target="../media/image29.png"/><Relationship Id="rId1" Type="http://schemas.openxmlformats.org/officeDocument/2006/relationships/tags" Target="../tags/tag34.xml"/><Relationship Id="rId6" Type="http://schemas.openxmlformats.org/officeDocument/2006/relationships/tags" Target="../tags/tag39.xml"/><Relationship Id="rId11" Type="http://schemas.openxmlformats.org/officeDocument/2006/relationships/tags" Target="../tags/tag44.xml"/><Relationship Id="rId24" Type="http://schemas.openxmlformats.org/officeDocument/2006/relationships/image" Target="../media/image24.png"/><Relationship Id="rId32" Type="http://schemas.openxmlformats.org/officeDocument/2006/relationships/image" Target="../media/image32.png"/><Relationship Id="rId5" Type="http://schemas.openxmlformats.org/officeDocument/2006/relationships/tags" Target="../tags/tag38.xml"/><Relationship Id="rId15" Type="http://schemas.openxmlformats.org/officeDocument/2006/relationships/tags" Target="../tags/tag48.xml"/><Relationship Id="rId23" Type="http://schemas.openxmlformats.org/officeDocument/2006/relationships/image" Target="../media/image23.png"/><Relationship Id="rId28" Type="http://schemas.openxmlformats.org/officeDocument/2006/relationships/image" Target="../media/image28.png"/><Relationship Id="rId10" Type="http://schemas.openxmlformats.org/officeDocument/2006/relationships/tags" Target="../tags/tag43.xml"/><Relationship Id="rId19" Type="http://schemas.openxmlformats.org/officeDocument/2006/relationships/image" Target="../media/image21.png"/><Relationship Id="rId31" Type="http://schemas.openxmlformats.org/officeDocument/2006/relationships/image" Target="../media/image31.png"/><Relationship Id="rId4" Type="http://schemas.openxmlformats.org/officeDocument/2006/relationships/tags" Target="../tags/tag37.xml"/><Relationship Id="rId9" Type="http://schemas.openxmlformats.org/officeDocument/2006/relationships/tags" Target="../tags/tag42.xml"/><Relationship Id="rId14" Type="http://schemas.openxmlformats.org/officeDocument/2006/relationships/tags" Target="../tags/tag47.xml"/><Relationship Id="rId22" Type="http://schemas.openxmlformats.org/officeDocument/2006/relationships/image" Target="../media/image22.png"/><Relationship Id="rId27" Type="http://schemas.openxmlformats.org/officeDocument/2006/relationships/image" Target="../media/image27.png"/><Relationship Id="rId30" Type="http://schemas.openxmlformats.org/officeDocument/2006/relationships/image" Target="../media/image30.png"/><Relationship Id="rId8" Type="http://schemas.openxmlformats.org/officeDocument/2006/relationships/tags" Target="../tags/tag4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57.xml"/><Relationship Id="rId13" Type="http://schemas.openxmlformats.org/officeDocument/2006/relationships/tags" Target="../tags/tag62.xml"/><Relationship Id="rId18" Type="http://schemas.openxmlformats.org/officeDocument/2006/relationships/image" Target="../media/image21.png"/><Relationship Id="rId26" Type="http://schemas.openxmlformats.org/officeDocument/2006/relationships/image" Target="../media/image38.png"/><Relationship Id="rId3" Type="http://schemas.openxmlformats.org/officeDocument/2006/relationships/tags" Target="../tags/tag52.xml"/><Relationship Id="rId21" Type="http://schemas.openxmlformats.org/officeDocument/2006/relationships/image" Target="../media/image25.png"/><Relationship Id="rId7" Type="http://schemas.openxmlformats.org/officeDocument/2006/relationships/tags" Target="../tags/tag56.xml"/><Relationship Id="rId12" Type="http://schemas.openxmlformats.org/officeDocument/2006/relationships/tags" Target="../tags/tag61.xml"/><Relationship Id="rId17" Type="http://schemas.openxmlformats.org/officeDocument/2006/relationships/notesSlide" Target="../notesSlides/notesSlide5.xml"/><Relationship Id="rId25" Type="http://schemas.openxmlformats.org/officeDocument/2006/relationships/image" Target="../media/image37.png"/><Relationship Id="rId2" Type="http://schemas.openxmlformats.org/officeDocument/2006/relationships/tags" Target="../tags/tag51.xml"/><Relationship Id="rId16" Type="http://schemas.openxmlformats.org/officeDocument/2006/relationships/slideLayout" Target="../slideLayouts/slideLayout1.xml"/><Relationship Id="rId20" Type="http://schemas.openxmlformats.org/officeDocument/2006/relationships/image" Target="../media/image19.png"/><Relationship Id="rId29" Type="http://schemas.openxmlformats.org/officeDocument/2006/relationships/image" Target="../media/image40.png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11" Type="http://schemas.openxmlformats.org/officeDocument/2006/relationships/tags" Target="../tags/tag60.xml"/><Relationship Id="rId24" Type="http://schemas.openxmlformats.org/officeDocument/2006/relationships/image" Target="../media/image35.png"/><Relationship Id="rId5" Type="http://schemas.openxmlformats.org/officeDocument/2006/relationships/tags" Target="../tags/tag54.xml"/><Relationship Id="rId15" Type="http://schemas.openxmlformats.org/officeDocument/2006/relationships/tags" Target="../tags/tag64.xml"/><Relationship Id="rId23" Type="http://schemas.openxmlformats.org/officeDocument/2006/relationships/image" Target="../media/image34.png"/><Relationship Id="rId28" Type="http://schemas.openxmlformats.org/officeDocument/2006/relationships/image" Target="../media/image36.png"/><Relationship Id="rId10" Type="http://schemas.openxmlformats.org/officeDocument/2006/relationships/tags" Target="../tags/tag59.xml"/><Relationship Id="rId19" Type="http://schemas.openxmlformats.org/officeDocument/2006/relationships/image" Target="../media/image3.png"/><Relationship Id="rId31" Type="http://schemas.openxmlformats.org/officeDocument/2006/relationships/image" Target="../media/image42.png"/><Relationship Id="rId4" Type="http://schemas.openxmlformats.org/officeDocument/2006/relationships/tags" Target="../tags/tag53.xml"/><Relationship Id="rId9" Type="http://schemas.openxmlformats.org/officeDocument/2006/relationships/tags" Target="../tags/tag58.xml"/><Relationship Id="rId14" Type="http://schemas.openxmlformats.org/officeDocument/2006/relationships/tags" Target="../tags/tag63.xml"/><Relationship Id="rId22" Type="http://schemas.openxmlformats.org/officeDocument/2006/relationships/image" Target="../media/image26.png"/><Relationship Id="rId27" Type="http://schemas.openxmlformats.org/officeDocument/2006/relationships/image" Target="../media/image39.png"/><Relationship Id="rId30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77.xml"/><Relationship Id="rId18" Type="http://schemas.openxmlformats.org/officeDocument/2006/relationships/tags" Target="../tags/tag82.xml"/><Relationship Id="rId26" Type="http://schemas.openxmlformats.org/officeDocument/2006/relationships/image" Target="../media/image3.png"/><Relationship Id="rId39" Type="http://schemas.openxmlformats.org/officeDocument/2006/relationships/image" Target="../media/image22.png"/><Relationship Id="rId21" Type="http://schemas.openxmlformats.org/officeDocument/2006/relationships/tags" Target="../tags/tag85.xml"/><Relationship Id="rId34" Type="http://schemas.openxmlformats.org/officeDocument/2006/relationships/image" Target="../media/image420.png"/><Relationship Id="rId42" Type="http://schemas.openxmlformats.org/officeDocument/2006/relationships/image" Target="../media/image45.png"/><Relationship Id="rId47" Type="http://schemas.openxmlformats.org/officeDocument/2006/relationships/image" Target="../media/image50.png"/><Relationship Id="rId7" Type="http://schemas.openxmlformats.org/officeDocument/2006/relationships/tags" Target="../tags/tag71.xml"/><Relationship Id="rId2" Type="http://schemas.openxmlformats.org/officeDocument/2006/relationships/tags" Target="../tags/tag66.xml"/><Relationship Id="rId16" Type="http://schemas.openxmlformats.org/officeDocument/2006/relationships/tags" Target="../tags/tag80.xml"/><Relationship Id="rId29" Type="http://schemas.openxmlformats.org/officeDocument/2006/relationships/image" Target="../media/image400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tags" Target="../tags/tag75.xml"/><Relationship Id="rId24" Type="http://schemas.openxmlformats.org/officeDocument/2006/relationships/slideLayout" Target="../slideLayouts/slideLayout1.xml"/><Relationship Id="rId32" Type="http://schemas.openxmlformats.org/officeDocument/2006/relationships/image" Target="../media/image27.png"/><Relationship Id="rId37" Type="http://schemas.openxmlformats.org/officeDocument/2006/relationships/tags" Target="../tags/tag401.xml"/><Relationship Id="rId40" Type="http://schemas.openxmlformats.org/officeDocument/2006/relationships/image" Target="../media/image23.png"/><Relationship Id="rId45" Type="http://schemas.openxmlformats.org/officeDocument/2006/relationships/image" Target="../media/image48.png"/><Relationship Id="rId5" Type="http://schemas.openxmlformats.org/officeDocument/2006/relationships/tags" Target="../tags/tag69.xml"/><Relationship Id="rId15" Type="http://schemas.openxmlformats.org/officeDocument/2006/relationships/tags" Target="../tags/tag79.xml"/><Relationship Id="rId23" Type="http://schemas.openxmlformats.org/officeDocument/2006/relationships/tags" Target="../tags/tag87.xml"/><Relationship Id="rId28" Type="http://schemas.openxmlformats.org/officeDocument/2006/relationships/tags" Target="../tags/tag392.xml"/><Relationship Id="rId36" Type="http://schemas.openxmlformats.org/officeDocument/2006/relationships/image" Target="../media/image43.png"/><Relationship Id="rId10" Type="http://schemas.openxmlformats.org/officeDocument/2006/relationships/tags" Target="../tags/tag74.xml"/><Relationship Id="rId19" Type="http://schemas.openxmlformats.org/officeDocument/2006/relationships/tags" Target="../tags/tag83.xml"/><Relationship Id="rId31" Type="http://schemas.openxmlformats.org/officeDocument/2006/relationships/image" Target="../media/image410.png"/><Relationship Id="rId44" Type="http://schemas.openxmlformats.org/officeDocument/2006/relationships/image" Target="../media/image47.png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tags" Target="../tags/tag78.xml"/><Relationship Id="rId22" Type="http://schemas.openxmlformats.org/officeDocument/2006/relationships/tags" Target="../tags/tag86.xml"/><Relationship Id="rId27" Type="http://schemas.openxmlformats.org/officeDocument/2006/relationships/image" Target="../media/image19.png"/><Relationship Id="rId30" Type="http://schemas.openxmlformats.org/officeDocument/2006/relationships/tags" Target="../tags/tag393.xml"/><Relationship Id="rId35" Type="http://schemas.openxmlformats.org/officeDocument/2006/relationships/tags" Target="../tags/tag400.xml"/><Relationship Id="rId43" Type="http://schemas.openxmlformats.org/officeDocument/2006/relationships/image" Target="../media/image46.png"/><Relationship Id="rId48" Type="http://schemas.openxmlformats.org/officeDocument/2006/relationships/image" Target="../media/image51.png"/><Relationship Id="rId8" Type="http://schemas.openxmlformats.org/officeDocument/2006/relationships/tags" Target="../tags/tag72.xml"/><Relationship Id="rId3" Type="http://schemas.openxmlformats.org/officeDocument/2006/relationships/tags" Target="../tags/tag67.xml"/><Relationship Id="rId12" Type="http://schemas.openxmlformats.org/officeDocument/2006/relationships/tags" Target="../tags/tag76.xml"/><Relationship Id="rId17" Type="http://schemas.openxmlformats.org/officeDocument/2006/relationships/tags" Target="../tags/tag81.xml"/><Relationship Id="rId25" Type="http://schemas.openxmlformats.org/officeDocument/2006/relationships/notesSlide" Target="../notesSlides/notesSlide6.xml"/><Relationship Id="rId33" Type="http://schemas.openxmlformats.org/officeDocument/2006/relationships/tags" Target="../tags/tag399.xml"/><Relationship Id="rId38" Type="http://schemas.openxmlformats.org/officeDocument/2006/relationships/image" Target="../media/image44.png"/><Relationship Id="rId46" Type="http://schemas.openxmlformats.org/officeDocument/2006/relationships/image" Target="../media/image49.png"/><Relationship Id="rId20" Type="http://schemas.openxmlformats.org/officeDocument/2006/relationships/tags" Target="../tags/tag84.xml"/><Relationship Id="rId41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100.xml"/><Relationship Id="rId18" Type="http://schemas.openxmlformats.org/officeDocument/2006/relationships/tags" Target="../tags/tag105.xml"/><Relationship Id="rId26" Type="http://schemas.openxmlformats.org/officeDocument/2006/relationships/tags" Target="../tags/tag113.xml"/><Relationship Id="rId39" Type="http://schemas.openxmlformats.org/officeDocument/2006/relationships/image" Target="../media/image23.png"/><Relationship Id="rId21" Type="http://schemas.openxmlformats.org/officeDocument/2006/relationships/tags" Target="../tags/tag108.xml"/><Relationship Id="rId34" Type="http://schemas.openxmlformats.org/officeDocument/2006/relationships/image" Target="../media/image27.png"/><Relationship Id="rId42" Type="http://schemas.openxmlformats.org/officeDocument/2006/relationships/image" Target="../media/image48.png"/><Relationship Id="rId47" Type="http://schemas.openxmlformats.org/officeDocument/2006/relationships/image" Target="../media/image58.png"/><Relationship Id="rId50" Type="http://schemas.openxmlformats.org/officeDocument/2006/relationships/image" Target="../media/image61.png"/><Relationship Id="rId55" Type="http://schemas.openxmlformats.org/officeDocument/2006/relationships/image" Target="../media/image66.png"/><Relationship Id="rId7" Type="http://schemas.openxmlformats.org/officeDocument/2006/relationships/tags" Target="../tags/tag94.xml"/><Relationship Id="rId2" Type="http://schemas.openxmlformats.org/officeDocument/2006/relationships/tags" Target="../tags/tag89.xml"/><Relationship Id="rId16" Type="http://schemas.openxmlformats.org/officeDocument/2006/relationships/tags" Target="../tags/tag103.xml"/><Relationship Id="rId29" Type="http://schemas.openxmlformats.org/officeDocument/2006/relationships/slideLayout" Target="../slideLayouts/slideLayout1.xml"/><Relationship Id="rId11" Type="http://schemas.openxmlformats.org/officeDocument/2006/relationships/tags" Target="../tags/tag98.xml"/><Relationship Id="rId24" Type="http://schemas.openxmlformats.org/officeDocument/2006/relationships/tags" Target="../tags/tag111.xml"/><Relationship Id="rId32" Type="http://schemas.openxmlformats.org/officeDocument/2006/relationships/image" Target="../media/image19.png"/><Relationship Id="rId37" Type="http://schemas.openxmlformats.org/officeDocument/2006/relationships/image" Target="../media/image55.png"/><Relationship Id="rId40" Type="http://schemas.openxmlformats.org/officeDocument/2006/relationships/image" Target="../media/image24.png"/><Relationship Id="rId45" Type="http://schemas.openxmlformats.org/officeDocument/2006/relationships/image" Target="../media/image51.png"/><Relationship Id="rId53" Type="http://schemas.openxmlformats.org/officeDocument/2006/relationships/image" Target="../media/image64.png"/><Relationship Id="rId5" Type="http://schemas.openxmlformats.org/officeDocument/2006/relationships/tags" Target="../tags/tag92.xml"/><Relationship Id="rId19" Type="http://schemas.openxmlformats.org/officeDocument/2006/relationships/tags" Target="../tags/tag106.xml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tags" Target="../tags/tag109.xml"/><Relationship Id="rId27" Type="http://schemas.openxmlformats.org/officeDocument/2006/relationships/tags" Target="../tags/tag114.xml"/><Relationship Id="rId30" Type="http://schemas.openxmlformats.org/officeDocument/2006/relationships/notesSlide" Target="../notesSlides/notesSlide7.xml"/><Relationship Id="rId35" Type="http://schemas.openxmlformats.org/officeDocument/2006/relationships/image" Target="../media/image53.png"/><Relationship Id="rId43" Type="http://schemas.openxmlformats.org/officeDocument/2006/relationships/image" Target="../media/image49.png"/><Relationship Id="rId48" Type="http://schemas.openxmlformats.org/officeDocument/2006/relationships/image" Target="../media/image59.png"/><Relationship Id="rId56" Type="http://schemas.openxmlformats.org/officeDocument/2006/relationships/image" Target="../media/image67.png"/><Relationship Id="rId8" Type="http://schemas.openxmlformats.org/officeDocument/2006/relationships/tags" Target="../tags/tag95.xml"/><Relationship Id="rId51" Type="http://schemas.openxmlformats.org/officeDocument/2006/relationships/image" Target="../media/image62.png"/><Relationship Id="rId3" Type="http://schemas.openxmlformats.org/officeDocument/2006/relationships/tags" Target="../tags/tag90.xml"/><Relationship Id="rId12" Type="http://schemas.openxmlformats.org/officeDocument/2006/relationships/tags" Target="../tags/tag99.xml"/><Relationship Id="rId17" Type="http://schemas.openxmlformats.org/officeDocument/2006/relationships/tags" Target="../tags/tag104.xml"/><Relationship Id="rId25" Type="http://schemas.openxmlformats.org/officeDocument/2006/relationships/tags" Target="../tags/tag112.xml"/><Relationship Id="rId33" Type="http://schemas.openxmlformats.org/officeDocument/2006/relationships/image" Target="../media/image52.png"/><Relationship Id="rId38" Type="http://schemas.openxmlformats.org/officeDocument/2006/relationships/image" Target="../media/image22.png"/><Relationship Id="rId46" Type="http://schemas.openxmlformats.org/officeDocument/2006/relationships/image" Target="../media/image57.png"/><Relationship Id="rId20" Type="http://schemas.openxmlformats.org/officeDocument/2006/relationships/tags" Target="../tags/tag107.xml"/><Relationship Id="rId41" Type="http://schemas.openxmlformats.org/officeDocument/2006/relationships/image" Target="../media/image56.png"/><Relationship Id="rId54" Type="http://schemas.openxmlformats.org/officeDocument/2006/relationships/image" Target="../media/image65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5" Type="http://schemas.openxmlformats.org/officeDocument/2006/relationships/tags" Target="../tags/tag102.xml"/><Relationship Id="rId23" Type="http://schemas.openxmlformats.org/officeDocument/2006/relationships/tags" Target="../tags/tag110.xml"/><Relationship Id="rId28" Type="http://schemas.openxmlformats.org/officeDocument/2006/relationships/tags" Target="../tags/tag115.xml"/><Relationship Id="rId36" Type="http://schemas.openxmlformats.org/officeDocument/2006/relationships/image" Target="../media/image54.png"/><Relationship Id="rId49" Type="http://schemas.openxmlformats.org/officeDocument/2006/relationships/image" Target="../media/image60.png"/><Relationship Id="rId57" Type="http://schemas.openxmlformats.org/officeDocument/2006/relationships/image" Target="../media/image68.png"/><Relationship Id="rId10" Type="http://schemas.openxmlformats.org/officeDocument/2006/relationships/tags" Target="../tags/tag97.xml"/><Relationship Id="rId31" Type="http://schemas.openxmlformats.org/officeDocument/2006/relationships/image" Target="../media/image3.png"/><Relationship Id="rId44" Type="http://schemas.openxmlformats.org/officeDocument/2006/relationships/image" Target="../media/image50.png"/><Relationship Id="rId52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13" Type="http://schemas.openxmlformats.org/officeDocument/2006/relationships/image" Target="../media/image34.png"/><Relationship Id="rId18" Type="http://schemas.openxmlformats.org/officeDocument/2006/relationships/image" Target="../media/image69.png"/><Relationship Id="rId3" Type="http://schemas.openxmlformats.org/officeDocument/2006/relationships/tags" Target="../tags/tag118.xml"/><Relationship Id="rId7" Type="http://schemas.openxmlformats.org/officeDocument/2006/relationships/tags" Target="../tags/tag122.xml"/><Relationship Id="rId12" Type="http://schemas.openxmlformats.org/officeDocument/2006/relationships/image" Target="../media/image36.png"/><Relationship Id="rId17" Type="http://schemas.openxmlformats.org/officeDocument/2006/relationships/image" Target="../media/image84.png"/><Relationship Id="rId2" Type="http://schemas.openxmlformats.org/officeDocument/2006/relationships/tags" Target="../tags/tag117.xml"/><Relationship Id="rId16" Type="http://schemas.openxmlformats.org/officeDocument/2006/relationships/tags" Target="../tags/tag120.xml"/><Relationship Id="rId20" Type="http://schemas.openxmlformats.org/officeDocument/2006/relationships/image" Target="../media/image71.png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11" Type="http://schemas.openxmlformats.org/officeDocument/2006/relationships/image" Target="../media/image25.png"/><Relationship Id="rId5" Type="http://schemas.openxmlformats.org/officeDocument/2006/relationships/tags" Target="../tags/tag120.xml"/><Relationship Id="rId15" Type="http://schemas.openxmlformats.org/officeDocument/2006/relationships/image" Target="../media/image83.png"/><Relationship Id="rId10" Type="http://schemas.openxmlformats.org/officeDocument/2006/relationships/image" Target="../media/image3.png"/><Relationship Id="rId19" Type="http://schemas.openxmlformats.org/officeDocument/2006/relationships/image" Target="../media/image70.png"/><Relationship Id="rId4" Type="http://schemas.openxmlformats.org/officeDocument/2006/relationships/tags" Target="../tags/tag119.xml"/><Relationship Id="rId9" Type="http://schemas.openxmlformats.org/officeDocument/2006/relationships/notesSlide" Target="../notesSlides/notesSlide8.xml"/><Relationship Id="rId14" Type="http://schemas.openxmlformats.org/officeDocument/2006/relationships/tags" Target="../tags/tag119.xml"/></Relationships>
</file>

<file path=ppt/slides/_rels/slide9.xml.rels><?xml version="1.0" encoding="UTF-8" standalone="yes"?>
<Relationships xmlns="http://schemas.openxmlformats.org/package/2006/relationships"><Relationship Id="rId26" Type="http://schemas.openxmlformats.org/officeDocument/2006/relationships/tags" Target="../tags/tag150.xml"/><Relationship Id="rId21" Type="http://schemas.openxmlformats.org/officeDocument/2006/relationships/tags" Target="../tags/tag145.xml"/><Relationship Id="rId42" Type="http://schemas.openxmlformats.org/officeDocument/2006/relationships/tags" Target="../tags/tag166.xml"/><Relationship Id="rId47" Type="http://schemas.openxmlformats.org/officeDocument/2006/relationships/tags" Target="../tags/tag171.xml"/><Relationship Id="rId63" Type="http://schemas.openxmlformats.org/officeDocument/2006/relationships/image" Target="../media/image87.png"/><Relationship Id="rId68" Type="http://schemas.openxmlformats.org/officeDocument/2006/relationships/tags" Target="../tags/tag130.xml"/><Relationship Id="rId84" Type="http://schemas.openxmlformats.org/officeDocument/2006/relationships/tags" Target="../tags/tag172.xml"/><Relationship Id="rId89" Type="http://schemas.openxmlformats.org/officeDocument/2006/relationships/image" Target="../media/image100.png"/><Relationship Id="rId16" Type="http://schemas.openxmlformats.org/officeDocument/2006/relationships/tags" Target="../tags/tag140.xml"/><Relationship Id="rId11" Type="http://schemas.openxmlformats.org/officeDocument/2006/relationships/tags" Target="../tags/tag135.xml"/><Relationship Id="rId32" Type="http://schemas.openxmlformats.org/officeDocument/2006/relationships/tags" Target="../tags/tag156.xml"/><Relationship Id="rId37" Type="http://schemas.openxmlformats.org/officeDocument/2006/relationships/tags" Target="../tags/tag161.xml"/><Relationship Id="rId53" Type="http://schemas.openxmlformats.org/officeDocument/2006/relationships/tags" Target="../tags/tag177.xml"/><Relationship Id="rId58" Type="http://schemas.openxmlformats.org/officeDocument/2006/relationships/tags" Target="../tags/tag182.xml"/><Relationship Id="rId74" Type="http://schemas.openxmlformats.org/officeDocument/2006/relationships/tags" Target="../tags/tag181.xml"/><Relationship Id="rId79" Type="http://schemas.openxmlformats.org/officeDocument/2006/relationships/image" Target="../media/image95.png"/><Relationship Id="rId5" Type="http://schemas.openxmlformats.org/officeDocument/2006/relationships/tags" Target="../tags/tag127.xml"/><Relationship Id="rId90" Type="http://schemas.openxmlformats.org/officeDocument/2006/relationships/tags" Target="../tags/tag156.xml"/><Relationship Id="rId95" Type="http://schemas.openxmlformats.org/officeDocument/2006/relationships/image" Target="../media/image103.png"/><Relationship Id="rId22" Type="http://schemas.openxmlformats.org/officeDocument/2006/relationships/tags" Target="../tags/tag146.xml"/><Relationship Id="rId27" Type="http://schemas.openxmlformats.org/officeDocument/2006/relationships/tags" Target="../tags/tag151.xml"/><Relationship Id="rId43" Type="http://schemas.openxmlformats.org/officeDocument/2006/relationships/tags" Target="../tags/tag167.xml"/><Relationship Id="rId48" Type="http://schemas.openxmlformats.org/officeDocument/2006/relationships/tags" Target="../tags/tag172.xml"/><Relationship Id="rId64" Type="http://schemas.openxmlformats.org/officeDocument/2006/relationships/tags" Target="../tags/tag128.xml"/><Relationship Id="rId69" Type="http://schemas.openxmlformats.org/officeDocument/2006/relationships/image" Target="../media/image90.png"/><Relationship Id="rId80" Type="http://schemas.openxmlformats.org/officeDocument/2006/relationships/tags" Target="../tags/tag176.xml"/><Relationship Id="rId85" Type="http://schemas.openxmlformats.org/officeDocument/2006/relationships/image" Target="../media/image98.png"/><Relationship Id="rId12" Type="http://schemas.openxmlformats.org/officeDocument/2006/relationships/tags" Target="../tags/tag136.xml"/><Relationship Id="rId17" Type="http://schemas.openxmlformats.org/officeDocument/2006/relationships/tags" Target="../tags/tag141.xml"/><Relationship Id="rId25" Type="http://schemas.openxmlformats.org/officeDocument/2006/relationships/tags" Target="../tags/tag149.xml"/><Relationship Id="rId33" Type="http://schemas.openxmlformats.org/officeDocument/2006/relationships/tags" Target="../tags/tag157.xml"/><Relationship Id="rId38" Type="http://schemas.openxmlformats.org/officeDocument/2006/relationships/tags" Target="../tags/tag162.xml"/><Relationship Id="rId46" Type="http://schemas.openxmlformats.org/officeDocument/2006/relationships/tags" Target="../tags/tag170.xml"/><Relationship Id="rId59" Type="http://schemas.openxmlformats.org/officeDocument/2006/relationships/slideLayout" Target="../slideLayouts/slideLayout1.xml"/><Relationship Id="rId67" Type="http://schemas.openxmlformats.org/officeDocument/2006/relationships/image" Target="../media/image89.png"/><Relationship Id="rId20" Type="http://schemas.openxmlformats.org/officeDocument/2006/relationships/tags" Target="../tags/tag144.xml"/><Relationship Id="rId41" Type="http://schemas.openxmlformats.org/officeDocument/2006/relationships/tags" Target="../tags/tag165.xml"/><Relationship Id="rId54" Type="http://schemas.openxmlformats.org/officeDocument/2006/relationships/tags" Target="../tags/tag178.xml"/><Relationship Id="rId62" Type="http://schemas.openxmlformats.org/officeDocument/2006/relationships/tags" Target="../tags/tag127.xml"/><Relationship Id="rId70" Type="http://schemas.openxmlformats.org/officeDocument/2006/relationships/tags" Target="../tags/tag179.xml"/><Relationship Id="rId75" Type="http://schemas.openxmlformats.org/officeDocument/2006/relationships/image" Target="../media/image93.png"/><Relationship Id="rId83" Type="http://schemas.openxmlformats.org/officeDocument/2006/relationships/image" Target="../media/image97.png"/><Relationship Id="rId88" Type="http://schemas.openxmlformats.org/officeDocument/2006/relationships/tags" Target="../tags/tag165.xml"/><Relationship Id="rId91" Type="http://schemas.openxmlformats.org/officeDocument/2006/relationships/image" Target="../media/image101.png"/><Relationship Id="rId96" Type="http://schemas.openxmlformats.org/officeDocument/2006/relationships/tags" Target="../tags/tag148.xml"/><Relationship Id="rId1" Type="http://schemas.openxmlformats.org/officeDocument/2006/relationships/tags" Target="../tags/tag123.xml"/><Relationship Id="rId6" Type="http://schemas.openxmlformats.org/officeDocument/2006/relationships/tags" Target="../tags/tag128.xml"/><Relationship Id="rId15" Type="http://schemas.openxmlformats.org/officeDocument/2006/relationships/tags" Target="../tags/tag139.xml"/><Relationship Id="rId23" Type="http://schemas.openxmlformats.org/officeDocument/2006/relationships/tags" Target="../tags/tag147.xml"/><Relationship Id="rId28" Type="http://schemas.openxmlformats.org/officeDocument/2006/relationships/tags" Target="../tags/tag152.xml"/><Relationship Id="rId36" Type="http://schemas.openxmlformats.org/officeDocument/2006/relationships/tags" Target="../tags/tag160.xml"/><Relationship Id="rId49" Type="http://schemas.openxmlformats.org/officeDocument/2006/relationships/tags" Target="../tags/tag173.xml"/><Relationship Id="rId57" Type="http://schemas.openxmlformats.org/officeDocument/2006/relationships/tags" Target="../tags/tag181.xml"/><Relationship Id="rId10" Type="http://schemas.openxmlformats.org/officeDocument/2006/relationships/tags" Target="../tags/tag134.xml"/><Relationship Id="rId31" Type="http://schemas.openxmlformats.org/officeDocument/2006/relationships/tags" Target="../tags/tag155.xml"/><Relationship Id="rId44" Type="http://schemas.openxmlformats.org/officeDocument/2006/relationships/tags" Target="../tags/tag168.xml"/><Relationship Id="rId52" Type="http://schemas.openxmlformats.org/officeDocument/2006/relationships/tags" Target="../tags/tag176.xml"/><Relationship Id="rId60" Type="http://schemas.openxmlformats.org/officeDocument/2006/relationships/notesSlide" Target="../notesSlides/notesSlide9.xml"/><Relationship Id="rId65" Type="http://schemas.openxmlformats.org/officeDocument/2006/relationships/image" Target="../media/image88.png"/><Relationship Id="rId73" Type="http://schemas.openxmlformats.org/officeDocument/2006/relationships/image" Target="../media/image92.png"/><Relationship Id="rId78" Type="http://schemas.openxmlformats.org/officeDocument/2006/relationships/tags" Target="../tags/tag175.xml"/><Relationship Id="rId81" Type="http://schemas.openxmlformats.org/officeDocument/2006/relationships/image" Target="../media/image96.png"/><Relationship Id="rId86" Type="http://schemas.openxmlformats.org/officeDocument/2006/relationships/tags" Target="../tags/tag164.xml"/><Relationship Id="rId94" Type="http://schemas.openxmlformats.org/officeDocument/2006/relationships/tags" Target="../tags/tag147.xml"/><Relationship Id="rId99" Type="http://schemas.openxmlformats.org/officeDocument/2006/relationships/image" Target="../media/image105.png"/><Relationship Id="rId101" Type="http://schemas.openxmlformats.org/officeDocument/2006/relationships/image" Target="../media/image106.png"/><Relationship Id="rId4" Type="http://schemas.openxmlformats.org/officeDocument/2006/relationships/tags" Target="../tags/tag126.xml"/><Relationship Id="rId9" Type="http://schemas.openxmlformats.org/officeDocument/2006/relationships/tags" Target="../tags/tag133.xml"/><Relationship Id="rId13" Type="http://schemas.openxmlformats.org/officeDocument/2006/relationships/tags" Target="../tags/tag137.xml"/><Relationship Id="rId18" Type="http://schemas.openxmlformats.org/officeDocument/2006/relationships/tags" Target="../tags/tag142.xml"/><Relationship Id="rId39" Type="http://schemas.openxmlformats.org/officeDocument/2006/relationships/tags" Target="../tags/tag163.xml"/><Relationship Id="rId34" Type="http://schemas.openxmlformats.org/officeDocument/2006/relationships/tags" Target="../tags/tag158.xml"/><Relationship Id="rId50" Type="http://schemas.openxmlformats.org/officeDocument/2006/relationships/tags" Target="../tags/tag174.xml"/><Relationship Id="rId55" Type="http://schemas.openxmlformats.org/officeDocument/2006/relationships/tags" Target="../tags/tag179.xml"/><Relationship Id="rId76" Type="http://schemas.openxmlformats.org/officeDocument/2006/relationships/tags" Target="../tags/tag182.xml"/><Relationship Id="rId97" Type="http://schemas.openxmlformats.org/officeDocument/2006/relationships/image" Target="../media/image104.png"/><Relationship Id="rId7" Type="http://schemas.openxmlformats.org/officeDocument/2006/relationships/tags" Target="../tags/tag129.xml"/><Relationship Id="rId71" Type="http://schemas.openxmlformats.org/officeDocument/2006/relationships/image" Target="../media/image91.png"/><Relationship Id="rId92" Type="http://schemas.openxmlformats.org/officeDocument/2006/relationships/tags" Target="../tags/tag157.xml"/><Relationship Id="rId2" Type="http://schemas.openxmlformats.org/officeDocument/2006/relationships/tags" Target="../tags/tag124.xml"/><Relationship Id="rId29" Type="http://schemas.openxmlformats.org/officeDocument/2006/relationships/tags" Target="../tags/tag153.xml"/><Relationship Id="rId24" Type="http://schemas.openxmlformats.org/officeDocument/2006/relationships/tags" Target="../tags/tag148.xml"/><Relationship Id="rId40" Type="http://schemas.openxmlformats.org/officeDocument/2006/relationships/tags" Target="../tags/tag164.xml"/><Relationship Id="rId45" Type="http://schemas.openxmlformats.org/officeDocument/2006/relationships/tags" Target="../tags/tag169.xml"/><Relationship Id="rId66" Type="http://schemas.openxmlformats.org/officeDocument/2006/relationships/tags" Target="../tags/tag129.xml"/><Relationship Id="rId87" Type="http://schemas.openxmlformats.org/officeDocument/2006/relationships/image" Target="../media/image99.png"/><Relationship Id="rId61" Type="http://schemas.openxmlformats.org/officeDocument/2006/relationships/image" Target="../media/image3.png"/><Relationship Id="rId82" Type="http://schemas.openxmlformats.org/officeDocument/2006/relationships/tags" Target="../tags/tag177.xml"/><Relationship Id="rId19" Type="http://schemas.openxmlformats.org/officeDocument/2006/relationships/tags" Target="../tags/tag143.xml"/><Relationship Id="rId14" Type="http://schemas.openxmlformats.org/officeDocument/2006/relationships/tags" Target="../tags/tag138.xml"/><Relationship Id="rId30" Type="http://schemas.openxmlformats.org/officeDocument/2006/relationships/tags" Target="../tags/tag154.xml"/><Relationship Id="rId35" Type="http://schemas.openxmlformats.org/officeDocument/2006/relationships/tags" Target="../tags/tag159.xml"/><Relationship Id="rId56" Type="http://schemas.openxmlformats.org/officeDocument/2006/relationships/tags" Target="../tags/tag180.xml"/><Relationship Id="rId77" Type="http://schemas.openxmlformats.org/officeDocument/2006/relationships/image" Target="../media/image94.png"/><Relationship Id="rId100" Type="http://schemas.openxmlformats.org/officeDocument/2006/relationships/tags" Target="../tags/tag142.xml"/><Relationship Id="rId8" Type="http://schemas.openxmlformats.org/officeDocument/2006/relationships/tags" Target="../tags/tag130.xml"/><Relationship Id="rId51" Type="http://schemas.openxmlformats.org/officeDocument/2006/relationships/tags" Target="../tags/tag175.xml"/><Relationship Id="rId72" Type="http://schemas.openxmlformats.org/officeDocument/2006/relationships/tags" Target="../tags/tag180.xml"/><Relationship Id="rId93" Type="http://schemas.openxmlformats.org/officeDocument/2006/relationships/image" Target="../media/image102.png"/><Relationship Id="rId98" Type="http://schemas.openxmlformats.org/officeDocument/2006/relationships/tags" Target="../tags/tag141.xml"/><Relationship Id="rId3" Type="http://schemas.openxmlformats.org/officeDocument/2006/relationships/tags" Target="../tags/tag1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11">
            <a:extLst>
              <a:ext uri="{FF2B5EF4-FFF2-40B4-BE49-F238E27FC236}">
                <a16:creationId xmlns:a16="http://schemas.microsoft.com/office/drawing/2014/main" id="{3398765C-5D21-D4CC-03B7-25298AB8D8AF}"/>
              </a:ext>
            </a:extLst>
          </p:cNvPr>
          <p:cNvSpPr/>
          <p:nvPr/>
        </p:nvSpPr>
        <p:spPr>
          <a:xfrm rot="16200000" flipH="1">
            <a:off x="5153625" y="-1713217"/>
            <a:ext cx="1780520" cy="8968777"/>
          </a:xfrm>
          <a:prstGeom prst="roundRect">
            <a:avLst/>
          </a:prstGeom>
          <a:solidFill>
            <a:srgbClr val="196FC6">
              <a:alpha val="91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/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A81BF138-4812-73A7-46E4-C8E6F561937B}"/>
              </a:ext>
            </a:extLst>
          </p:cNvPr>
          <p:cNvSpPr txBox="1">
            <a:spLocks/>
          </p:cNvSpPr>
          <p:nvPr/>
        </p:nvSpPr>
        <p:spPr>
          <a:xfrm>
            <a:off x="3398540" y="4226976"/>
            <a:ext cx="5394920" cy="221381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李成扬</a:t>
            </a:r>
            <a:endParaRPr lang="en-US" altLang="zh-CN" sz="2800" b="1" dirty="0">
              <a:solidFill>
                <a:prstClr val="black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电话：</a:t>
            </a:r>
            <a:r>
              <a:rPr lang="en-US" altLang="zh-CN" sz="2800" b="1" dirty="0"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17855235929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72618" y="82775"/>
            <a:ext cx="2880778" cy="720000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E6EA8229-35D8-B1BD-7B11-1B43A4250849}"/>
              </a:ext>
            </a:extLst>
          </p:cNvPr>
          <p:cNvSpPr txBox="1">
            <a:spLocks/>
          </p:cNvSpPr>
          <p:nvPr/>
        </p:nvSpPr>
        <p:spPr>
          <a:xfrm>
            <a:off x="1615393" y="2437995"/>
            <a:ext cx="8856984" cy="666352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注意力机制</a:t>
            </a:r>
          </a:p>
        </p:txBody>
      </p:sp>
    </p:spTree>
    <p:extLst>
      <p:ext uri="{BB962C8B-B14F-4D97-AF65-F5344CB8AC3E}">
        <p14:creationId xmlns:p14="http://schemas.microsoft.com/office/powerpoint/2010/main" val="37688611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7.Transformer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" name="MG-图片 3">
            <a:extLst>
              <a:ext uri="{FF2B5EF4-FFF2-40B4-BE49-F238E27FC236}">
                <a16:creationId xmlns:a16="http://schemas.microsoft.com/office/drawing/2014/main" id="{CAB93D55-FDF5-4267-A8EF-EBA62087A892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4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-137947" y="743939"/>
            <a:ext cx="4455266" cy="5855726"/>
          </a:xfrm>
          <a:prstGeom prst="rect">
            <a:avLst/>
          </a:prstGeom>
        </p:spPr>
      </p:pic>
      <p:sp>
        <p:nvSpPr>
          <p:cNvPr id="87" name="MG-文本框 22">
            <a:extLst>
              <a:ext uri="{FF2B5EF4-FFF2-40B4-BE49-F238E27FC236}">
                <a16:creationId xmlns:a16="http://schemas.microsoft.com/office/drawing/2014/main" id="{9E1F58A0-2D08-41D3-B518-D0F74767B930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297391" y="5508682"/>
            <a:ext cx="50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</a:t>
            </a:r>
          </a:p>
        </p:txBody>
      </p:sp>
      <p:sp>
        <p:nvSpPr>
          <p:cNvPr id="88" name="MG-文本框 23">
            <a:extLst>
              <a:ext uri="{FF2B5EF4-FFF2-40B4-BE49-F238E27FC236}">
                <a16:creationId xmlns:a16="http://schemas.microsoft.com/office/drawing/2014/main" id="{F818C6FB-3516-4971-9271-633697F89B0B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872315" y="5508682"/>
            <a:ext cx="91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tossed</a:t>
            </a:r>
            <a:endParaRPr lang="zh-CN" altLang="en-US" dirty="0"/>
          </a:p>
        </p:txBody>
      </p:sp>
      <p:sp>
        <p:nvSpPr>
          <p:cNvPr id="89" name="MG-文本框 24">
            <a:extLst>
              <a:ext uri="{FF2B5EF4-FFF2-40B4-BE49-F238E27FC236}">
                <a16:creationId xmlns:a16="http://schemas.microsoft.com/office/drawing/2014/main" id="{D2648631-F4AA-423D-B16D-7899DF5801AB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6996545" y="5508682"/>
            <a:ext cx="57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endParaRPr lang="zh-CN" altLang="en-US" dirty="0"/>
          </a:p>
        </p:txBody>
      </p:sp>
      <p:sp>
        <p:nvSpPr>
          <p:cNvPr id="90" name="MG-文本框 26">
            <a:extLst>
              <a:ext uri="{FF2B5EF4-FFF2-40B4-BE49-F238E27FC236}">
                <a16:creationId xmlns:a16="http://schemas.microsoft.com/office/drawing/2014/main" id="{4608FD38-4C9D-4C76-849F-A13509084635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7786267" y="5508682"/>
            <a:ext cx="86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tennis</a:t>
            </a:r>
            <a:endParaRPr lang="zh-CN" altLang="en-US" dirty="0"/>
          </a:p>
        </p:txBody>
      </p:sp>
      <p:sp>
        <p:nvSpPr>
          <p:cNvPr id="91" name="MG-文本框 27">
            <a:extLst>
              <a:ext uri="{FF2B5EF4-FFF2-40B4-BE49-F238E27FC236}">
                <a16:creationId xmlns:a16="http://schemas.microsoft.com/office/drawing/2014/main" id="{19AF947C-EF6E-49A3-8847-D47891ABCD40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8863068" y="5508682"/>
            <a:ext cx="63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ball</a:t>
            </a:r>
            <a:endParaRPr lang="zh-CN" altLang="en-US" dirty="0"/>
          </a:p>
        </p:txBody>
      </p:sp>
      <p:sp>
        <p:nvSpPr>
          <p:cNvPr id="92" name="MG-文本框 22">
            <a:extLst>
              <a:ext uri="{FF2B5EF4-FFF2-40B4-BE49-F238E27FC236}">
                <a16:creationId xmlns:a16="http://schemas.microsoft.com/office/drawing/2014/main" id="{2370A7ED-88C2-4C98-BB59-8AB107111384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4407802" y="5508682"/>
            <a:ext cx="96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eos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&gt;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MG-文本框 22">
            <a:extLst>
              <a:ext uri="{FF2B5EF4-FFF2-40B4-BE49-F238E27FC236}">
                <a16:creationId xmlns:a16="http://schemas.microsoft.com/office/drawing/2014/main" id="{77B95E68-36E8-4607-9638-E0E9ADBD4C9A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4361441" y="1144648"/>
            <a:ext cx="50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</a:t>
            </a:r>
          </a:p>
        </p:txBody>
      </p:sp>
      <p:sp>
        <p:nvSpPr>
          <p:cNvPr id="108" name="MG-文本框 23">
            <a:extLst>
              <a:ext uri="{FF2B5EF4-FFF2-40B4-BE49-F238E27FC236}">
                <a16:creationId xmlns:a16="http://schemas.microsoft.com/office/drawing/2014/main" id="{F9A529D1-610E-4193-AA13-D2383276ED21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4936365" y="1144648"/>
            <a:ext cx="91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tossed</a:t>
            </a:r>
            <a:endParaRPr lang="zh-CN" altLang="en-US" dirty="0"/>
          </a:p>
        </p:txBody>
      </p:sp>
      <p:sp>
        <p:nvSpPr>
          <p:cNvPr id="109" name="MG-文本框 24">
            <a:extLst>
              <a:ext uri="{FF2B5EF4-FFF2-40B4-BE49-F238E27FC236}">
                <a16:creationId xmlns:a16="http://schemas.microsoft.com/office/drawing/2014/main" id="{D7432A20-564B-4E66-A104-1A0D50B0CB04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6060595" y="1144648"/>
            <a:ext cx="57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endParaRPr lang="zh-CN" altLang="en-US" dirty="0"/>
          </a:p>
        </p:txBody>
      </p:sp>
      <p:sp>
        <p:nvSpPr>
          <p:cNvPr id="110" name="MG-文本框 26">
            <a:extLst>
              <a:ext uri="{FF2B5EF4-FFF2-40B4-BE49-F238E27FC236}">
                <a16:creationId xmlns:a16="http://schemas.microsoft.com/office/drawing/2014/main" id="{31B96F6F-7AC3-4E4C-ADE3-93C7369C52DC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6850317" y="1144648"/>
            <a:ext cx="86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tennis</a:t>
            </a:r>
            <a:endParaRPr lang="zh-CN" altLang="en-US" dirty="0"/>
          </a:p>
        </p:txBody>
      </p:sp>
      <p:sp>
        <p:nvSpPr>
          <p:cNvPr id="111" name="MG-文本框 27">
            <a:extLst>
              <a:ext uri="{FF2B5EF4-FFF2-40B4-BE49-F238E27FC236}">
                <a16:creationId xmlns:a16="http://schemas.microsoft.com/office/drawing/2014/main" id="{BE96B47A-C139-4424-A082-0CCD1168C597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7927118" y="1144648"/>
            <a:ext cx="63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ball</a:t>
            </a:r>
            <a:endParaRPr lang="zh-CN" altLang="en-US" dirty="0"/>
          </a:p>
        </p:txBody>
      </p:sp>
      <p:sp>
        <p:nvSpPr>
          <p:cNvPr id="112" name="MG-文本框 22">
            <a:extLst>
              <a:ext uri="{FF2B5EF4-FFF2-40B4-BE49-F238E27FC236}">
                <a16:creationId xmlns:a16="http://schemas.microsoft.com/office/drawing/2014/main" id="{80EC3DE0-9749-4A74-9F83-321A35D36B65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623450" y="1144648"/>
            <a:ext cx="9621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&lt;end&gt;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4" name="MG-组合 13">
            <a:extLst>
              <a:ext uri="{FF2B5EF4-FFF2-40B4-BE49-F238E27FC236}">
                <a16:creationId xmlns:a16="http://schemas.microsoft.com/office/drawing/2014/main" id="{255980B3-4675-422D-BA50-5465DB05EC79}"/>
              </a:ext>
            </a:extLst>
          </p:cNvPr>
          <p:cNvGrpSpPr/>
          <p:nvPr>
            <p:custDataLst>
              <p:tags r:id="rId17"/>
            </p:custDataLst>
          </p:nvPr>
        </p:nvGrpSpPr>
        <p:grpSpPr>
          <a:xfrm>
            <a:off x="3856664" y="1726978"/>
            <a:ext cx="8211488" cy="3156441"/>
            <a:chOff x="3856664" y="1726978"/>
            <a:chExt cx="8211488" cy="3156441"/>
          </a:xfrm>
        </p:grpSpPr>
        <p:pic>
          <p:nvPicPr>
            <p:cNvPr id="6" name="MG-图片 5">
              <a:extLst>
                <a:ext uri="{FF2B5EF4-FFF2-40B4-BE49-F238E27FC236}">
                  <a16:creationId xmlns:a16="http://schemas.microsoft.com/office/drawing/2014/main" id="{E72113CF-22D1-4F4D-A050-5A27F2A3651D}"/>
                </a:ext>
              </a:extLst>
            </p:cNvPr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74975" y="2666782"/>
              <a:ext cx="2183498" cy="2180727"/>
            </a:xfrm>
            <a:prstGeom prst="rect">
              <a:avLst/>
            </a:prstGeom>
          </p:spPr>
        </p:pic>
        <p:sp>
          <p:nvSpPr>
            <p:cNvPr id="93" name="MG-文本框 22">
              <a:extLst>
                <a:ext uri="{FF2B5EF4-FFF2-40B4-BE49-F238E27FC236}">
                  <a16:creationId xmlns:a16="http://schemas.microsoft.com/office/drawing/2014/main" id="{4ABCC643-AA22-43EB-8F6C-E59BF4B6BB98}"/>
                </a:ext>
              </a:extLst>
            </p:cNvPr>
            <p:cNvSpPr txBox="1"/>
            <p:nvPr>
              <p:custDataLst>
                <p:tags r:id="rId22"/>
              </p:custDataLst>
            </p:nvPr>
          </p:nvSpPr>
          <p:spPr>
            <a:xfrm>
              <a:off x="3856664" y="2666782"/>
              <a:ext cx="962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eos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MG-文本框 22">
              <a:extLst>
                <a:ext uri="{FF2B5EF4-FFF2-40B4-BE49-F238E27FC236}">
                  <a16:creationId xmlns:a16="http://schemas.microsoft.com/office/drawing/2014/main" id="{0385989F-46A8-4E11-AAF7-4B75071C6555}"/>
                </a:ext>
              </a:extLst>
            </p:cNvPr>
            <p:cNvSpPr txBox="1"/>
            <p:nvPr>
              <p:custDataLst>
                <p:tags r:id="rId23"/>
              </p:custDataLst>
            </p:nvPr>
          </p:nvSpPr>
          <p:spPr>
            <a:xfrm>
              <a:off x="4086092" y="3082360"/>
              <a:ext cx="503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he</a:t>
              </a:r>
            </a:p>
          </p:txBody>
        </p:sp>
        <p:sp>
          <p:nvSpPr>
            <p:cNvPr id="96" name="MG-文本框 23">
              <a:extLst>
                <a:ext uri="{FF2B5EF4-FFF2-40B4-BE49-F238E27FC236}">
                  <a16:creationId xmlns:a16="http://schemas.microsoft.com/office/drawing/2014/main" id="{00CF5B80-E101-47AC-9D58-FDA7DA984539}"/>
                </a:ext>
              </a:extLst>
            </p:cNvPr>
            <p:cNvSpPr txBox="1"/>
            <p:nvPr>
              <p:custDataLst>
                <p:tags r:id="rId24"/>
              </p:custDataLst>
            </p:nvPr>
          </p:nvSpPr>
          <p:spPr>
            <a:xfrm>
              <a:off x="3882302" y="3434093"/>
              <a:ext cx="910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tossed</a:t>
              </a:r>
              <a:endParaRPr lang="zh-CN" altLang="en-US" dirty="0"/>
            </a:p>
          </p:txBody>
        </p:sp>
        <p:sp>
          <p:nvSpPr>
            <p:cNvPr id="98" name="MG-文本框 24">
              <a:extLst>
                <a:ext uri="{FF2B5EF4-FFF2-40B4-BE49-F238E27FC236}">
                  <a16:creationId xmlns:a16="http://schemas.microsoft.com/office/drawing/2014/main" id="{49E1D3BB-7AD9-48E4-96C4-3281F3A7B7EE}"/>
                </a:ext>
              </a:extLst>
            </p:cNvPr>
            <p:cNvSpPr txBox="1"/>
            <p:nvPr>
              <p:custDataLst>
                <p:tags r:id="rId25"/>
              </p:custDataLst>
            </p:nvPr>
          </p:nvSpPr>
          <p:spPr>
            <a:xfrm>
              <a:off x="4050650" y="3810919"/>
              <a:ext cx="574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endParaRPr lang="zh-CN" altLang="en-US" dirty="0"/>
            </a:p>
          </p:txBody>
        </p:sp>
        <p:sp>
          <p:nvSpPr>
            <p:cNvPr id="99" name="MG-文本框 26">
              <a:extLst>
                <a:ext uri="{FF2B5EF4-FFF2-40B4-BE49-F238E27FC236}">
                  <a16:creationId xmlns:a16="http://schemas.microsoft.com/office/drawing/2014/main" id="{5AF1E247-9487-4519-AF9A-F5F46AA7618D}"/>
                </a:ext>
              </a:extLst>
            </p:cNvPr>
            <p:cNvSpPr txBox="1"/>
            <p:nvPr>
              <p:custDataLst>
                <p:tags r:id="rId26"/>
              </p:custDataLst>
            </p:nvPr>
          </p:nvSpPr>
          <p:spPr>
            <a:xfrm>
              <a:off x="3907110" y="4155688"/>
              <a:ext cx="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tennis</a:t>
              </a:r>
              <a:endParaRPr lang="zh-CN" altLang="en-US" dirty="0"/>
            </a:p>
          </p:txBody>
        </p:sp>
        <p:sp>
          <p:nvSpPr>
            <p:cNvPr id="100" name="MG-文本框 27">
              <a:extLst>
                <a:ext uri="{FF2B5EF4-FFF2-40B4-BE49-F238E27FC236}">
                  <a16:creationId xmlns:a16="http://schemas.microsoft.com/office/drawing/2014/main" id="{04A452F5-80E5-4F5B-AF0A-F438D692F70C}"/>
                </a:ext>
              </a:extLst>
            </p:cNvPr>
            <p:cNvSpPr txBox="1"/>
            <p:nvPr>
              <p:custDataLst>
                <p:tags r:id="rId27"/>
              </p:custDataLst>
            </p:nvPr>
          </p:nvSpPr>
          <p:spPr>
            <a:xfrm>
              <a:off x="4018753" y="4514087"/>
              <a:ext cx="637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ball</a:t>
              </a:r>
              <a:endParaRPr lang="zh-CN" altLang="en-US" dirty="0"/>
            </a:p>
          </p:txBody>
        </p:sp>
        <p:sp>
          <p:nvSpPr>
            <p:cNvPr id="101" name="MG-文本框 22">
              <a:extLst>
                <a:ext uri="{FF2B5EF4-FFF2-40B4-BE49-F238E27FC236}">
                  <a16:creationId xmlns:a16="http://schemas.microsoft.com/office/drawing/2014/main" id="{3F9732A3-07F9-4335-91EF-7550CA9AF6DF}"/>
                </a:ext>
              </a:extLst>
            </p:cNvPr>
            <p:cNvSpPr txBox="1"/>
            <p:nvPr>
              <p:custDataLst>
                <p:tags r:id="rId28"/>
              </p:custDataLst>
            </p:nvPr>
          </p:nvSpPr>
          <p:spPr>
            <a:xfrm rot="16200000">
              <a:off x="5035196" y="2023377"/>
              <a:ext cx="503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he</a:t>
              </a:r>
            </a:p>
          </p:txBody>
        </p:sp>
        <p:sp>
          <p:nvSpPr>
            <p:cNvPr id="102" name="MG-文本框 23">
              <a:extLst>
                <a:ext uri="{FF2B5EF4-FFF2-40B4-BE49-F238E27FC236}">
                  <a16:creationId xmlns:a16="http://schemas.microsoft.com/office/drawing/2014/main" id="{07EF1052-A41B-44D2-AD04-5D2D09D786DD}"/>
                </a:ext>
              </a:extLst>
            </p:cNvPr>
            <p:cNvSpPr txBox="1"/>
            <p:nvPr>
              <p:custDataLst>
                <p:tags r:id="rId29"/>
              </p:custDataLst>
            </p:nvPr>
          </p:nvSpPr>
          <p:spPr>
            <a:xfrm rot="16200000">
              <a:off x="5154693" y="2023377"/>
              <a:ext cx="910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tossed</a:t>
              </a:r>
              <a:endParaRPr lang="zh-CN" altLang="en-US" dirty="0"/>
            </a:p>
          </p:txBody>
        </p:sp>
        <p:sp>
          <p:nvSpPr>
            <p:cNvPr id="103" name="MG-文本框 24">
              <a:extLst>
                <a:ext uri="{FF2B5EF4-FFF2-40B4-BE49-F238E27FC236}">
                  <a16:creationId xmlns:a16="http://schemas.microsoft.com/office/drawing/2014/main" id="{C30FECBD-DF64-4003-AEA3-8BF86955D8F3}"/>
                </a:ext>
              </a:extLst>
            </p:cNvPr>
            <p:cNvSpPr txBox="1"/>
            <p:nvPr>
              <p:custDataLst>
                <p:tags r:id="rId30"/>
              </p:custDataLst>
            </p:nvPr>
          </p:nvSpPr>
          <p:spPr>
            <a:xfrm rot="16200000">
              <a:off x="5769902" y="2023377"/>
              <a:ext cx="574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endParaRPr lang="zh-CN" altLang="en-US" dirty="0"/>
            </a:p>
          </p:txBody>
        </p:sp>
        <p:sp>
          <p:nvSpPr>
            <p:cNvPr id="104" name="MG-文本框 26">
              <a:extLst>
                <a:ext uri="{FF2B5EF4-FFF2-40B4-BE49-F238E27FC236}">
                  <a16:creationId xmlns:a16="http://schemas.microsoft.com/office/drawing/2014/main" id="{DD511F1D-616E-46BA-82E2-BF27C70A9D78}"/>
                </a:ext>
              </a:extLst>
            </p:cNvPr>
            <p:cNvSpPr txBox="1"/>
            <p:nvPr>
              <p:custDataLst>
                <p:tags r:id="rId31"/>
              </p:custDataLst>
            </p:nvPr>
          </p:nvSpPr>
          <p:spPr>
            <a:xfrm rot="16200000">
              <a:off x="6022253" y="2023377"/>
              <a:ext cx="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tennis</a:t>
              </a:r>
              <a:endParaRPr lang="zh-CN" altLang="en-US" dirty="0"/>
            </a:p>
          </p:txBody>
        </p:sp>
        <p:sp>
          <p:nvSpPr>
            <p:cNvPr id="105" name="MG-文本框 27">
              <a:extLst>
                <a:ext uri="{FF2B5EF4-FFF2-40B4-BE49-F238E27FC236}">
                  <a16:creationId xmlns:a16="http://schemas.microsoft.com/office/drawing/2014/main" id="{24A9AB3A-408F-4855-BB8F-12DEF6B7624B}"/>
                </a:ext>
              </a:extLst>
            </p:cNvPr>
            <p:cNvSpPr txBox="1"/>
            <p:nvPr>
              <p:custDataLst>
                <p:tags r:id="rId32"/>
              </p:custDataLst>
            </p:nvPr>
          </p:nvSpPr>
          <p:spPr>
            <a:xfrm rot="16200000">
              <a:off x="6453265" y="2023377"/>
              <a:ext cx="637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ball</a:t>
              </a:r>
              <a:endParaRPr lang="zh-CN" altLang="en-US" dirty="0"/>
            </a:p>
          </p:txBody>
        </p:sp>
        <p:sp>
          <p:nvSpPr>
            <p:cNvPr id="106" name="MG-文本框 22">
              <a:extLst>
                <a:ext uri="{FF2B5EF4-FFF2-40B4-BE49-F238E27FC236}">
                  <a16:creationId xmlns:a16="http://schemas.microsoft.com/office/drawing/2014/main" id="{8505B50D-17D9-4470-91DA-12668177CBDF}"/>
                </a:ext>
              </a:extLst>
            </p:cNvPr>
            <p:cNvSpPr txBox="1"/>
            <p:nvPr>
              <p:custDataLst>
                <p:tags r:id="rId33"/>
              </p:custDataLst>
            </p:nvPr>
          </p:nvSpPr>
          <p:spPr>
            <a:xfrm rot="16200000">
              <a:off x="4497529" y="2023377"/>
              <a:ext cx="962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</a:t>
              </a:r>
              <a:r>
                <a:rPr lang="en-US" altLang="zh-CN" dirty="0" err="1">
                  <a:latin typeface="微软雅黑" panose="020B0503020204020204" pitchFamily="34" charset="-122"/>
                  <a:ea typeface="微软雅黑" panose="020B0503020204020204" pitchFamily="34" charset="-122"/>
                </a:rPr>
                <a:t>eos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pic>
          <p:nvPicPr>
            <p:cNvPr id="11" name="MG-图片 10">
              <a:extLst>
                <a:ext uri="{FF2B5EF4-FFF2-40B4-BE49-F238E27FC236}">
                  <a16:creationId xmlns:a16="http://schemas.microsoft.com/office/drawing/2014/main" id="{67A9047E-4375-49B1-B236-AA26D0CA7793}"/>
                </a:ext>
              </a:extLst>
            </p:cNvPr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5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0434" y="2662443"/>
              <a:ext cx="1463054" cy="2183498"/>
            </a:xfrm>
            <a:prstGeom prst="rect">
              <a:avLst/>
            </a:prstGeom>
          </p:spPr>
        </p:pic>
        <p:pic>
          <p:nvPicPr>
            <p:cNvPr id="13" name="MG-图片 12">
              <a:extLst>
                <a:ext uri="{FF2B5EF4-FFF2-40B4-BE49-F238E27FC236}">
                  <a16:creationId xmlns:a16="http://schemas.microsoft.com/office/drawing/2014/main" id="{9CF9217A-82DD-4E27-8210-2949FC0C2EE1}"/>
                </a:ext>
              </a:extLst>
            </p:cNvPr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5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29139" y="2665396"/>
              <a:ext cx="1463054" cy="2183498"/>
            </a:xfrm>
            <a:prstGeom prst="rect">
              <a:avLst/>
            </a:prstGeom>
          </p:spPr>
        </p:pic>
        <p:sp>
          <p:nvSpPr>
            <p:cNvPr id="113" name="MG-右箭头 29">
              <a:extLst>
                <a:ext uri="{FF2B5EF4-FFF2-40B4-BE49-F238E27FC236}">
                  <a16:creationId xmlns:a16="http://schemas.microsoft.com/office/drawing/2014/main" id="{1B6E0124-EFCE-4B85-BC3E-2A3BB668115B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>
              <a:off x="9136925" y="3515212"/>
              <a:ext cx="543509" cy="477959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MG-cancel-button_1502">
              <a:extLst>
                <a:ext uri="{FF2B5EF4-FFF2-40B4-BE49-F238E27FC236}">
                  <a16:creationId xmlns:a16="http://schemas.microsoft.com/office/drawing/2014/main" id="{403CEDD8-3E7C-49F6-AB5C-B13FF62192F9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>
              <a:off x="6977456" y="3477604"/>
              <a:ext cx="609685" cy="608998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455839 w 606244"/>
                <a:gd name="T11" fmla="*/ 455839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7" h="427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1"/>
                    <a:pt x="96" y="427"/>
                    <a:pt x="213" y="427"/>
                  </a:cubicBezTo>
                  <a:cubicBezTo>
                    <a:pt x="331" y="427"/>
                    <a:pt x="427" y="331"/>
                    <a:pt x="427" y="213"/>
                  </a:cubicBezTo>
                  <a:cubicBezTo>
                    <a:pt x="427" y="96"/>
                    <a:pt x="331" y="0"/>
                    <a:pt x="213" y="0"/>
                  </a:cubicBezTo>
                  <a:close/>
                  <a:moveTo>
                    <a:pt x="319" y="281"/>
                  </a:moveTo>
                  <a:lnTo>
                    <a:pt x="281" y="319"/>
                  </a:lnTo>
                  <a:lnTo>
                    <a:pt x="213" y="251"/>
                  </a:lnTo>
                  <a:lnTo>
                    <a:pt x="146" y="319"/>
                  </a:lnTo>
                  <a:lnTo>
                    <a:pt x="108" y="281"/>
                  </a:lnTo>
                  <a:lnTo>
                    <a:pt x="176" y="213"/>
                  </a:lnTo>
                  <a:lnTo>
                    <a:pt x="108" y="146"/>
                  </a:lnTo>
                  <a:lnTo>
                    <a:pt x="146" y="108"/>
                  </a:lnTo>
                  <a:lnTo>
                    <a:pt x="213" y="176"/>
                  </a:lnTo>
                  <a:lnTo>
                    <a:pt x="281" y="108"/>
                  </a:lnTo>
                  <a:lnTo>
                    <a:pt x="319" y="146"/>
                  </a:lnTo>
                  <a:lnTo>
                    <a:pt x="251" y="213"/>
                  </a:lnTo>
                  <a:lnTo>
                    <a:pt x="319" y="281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5" name="MG-文本框 114">
                  <a:extLst>
                    <a:ext uri="{FF2B5EF4-FFF2-40B4-BE49-F238E27FC236}">
                      <a16:creationId xmlns:a16="http://schemas.microsoft.com/office/drawing/2014/main" id="{B718765D-5C1C-45A0-9D11-59A4013BB4DE}"/>
                    </a:ext>
                  </a:extLst>
                </p:cNvPr>
                <p:cNvSpPr txBox="1"/>
                <p:nvPr>
                  <p:custDataLst>
                    <p:tags r:id="rId38"/>
                  </p:custDataLst>
                </p:nvPr>
              </p:nvSpPr>
              <p:spPr>
                <a:xfrm>
                  <a:off x="7616169" y="2321180"/>
                  <a:ext cx="215700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𝑉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115" name="MG-文本框 114">
                  <a:extLst>
                    <a:ext uri="{FF2B5EF4-FFF2-40B4-BE49-F238E27FC236}">
                      <a16:creationId xmlns:a16="http://schemas.microsoft.com/office/drawing/2014/main" id="{B718765D-5C1C-45A0-9D11-59A4013BB4D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2"/>
                  </p:custDataLst>
                </p:nvPr>
              </p:nvSpPr>
              <p:spPr>
                <a:xfrm>
                  <a:off x="7616169" y="2321180"/>
                  <a:ext cx="215700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22222" r="-19444" b="-111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6" name="MG-文本框 22">
              <a:extLst>
                <a:ext uri="{FF2B5EF4-FFF2-40B4-BE49-F238E27FC236}">
                  <a16:creationId xmlns:a16="http://schemas.microsoft.com/office/drawing/2014/main" id="{E80962DC-6C52-49CC-9DA4-5BBF2BA2A5F9}"/>
                </a:ext>
              </a:extLst>
            </p:cNvPr>
            <p:cNvSpPr txBox="1"/>
            <p:nvPr>
              <p:custDataLst>
                <p:tags r:id="rId39"/>
              </p:custDataLst>
            </p:nvPr>
          </p:nvSpPr>
          <p:spPr>
            <a:xfrm>
              <a:off x="11106022" y="4446105"/>
              <a:ext cx="9621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&lt;end&gt;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7" name="MG-文本框 22">
              <a:extLst>
                <a:ext uri="{FF2B5EF4-FFF2-40B4-BE49-F238E27FC236}">
                  <a16:creationId xmlns:a16="http://schemas.microsoft.com/office/drawing/2014/main" id="{BF4BCE38-383E-4246-94FA-05873A880E20}"/>
                </a:ext>
              </a:extLst>
            </p:cNvPr>
            <p:cNvSpPr txBox="1"/>
            <p:nvPr>
              <p:custDataLst>
                <p:tags r:id="rId40"/>
              </p:custDataLst>
            </p:nvPr>
          </p:nvSpPr>
          <p:spPr>
            <a:xfrm>
              <a:off x="11335450" y="2654875"/>
              <a:ext cx="503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he</a:t>
              </a:r>
            </a:p>
          </p:txBody>
        </p:sp>
        <p:sp>
          <p:nvSpPr>
            <p:cNvPr id="118" name="MG-文本框 23">
              <a:extLst>
                <a:ext uri="{FF2B5EF4-FFF2-40B4-BE49-F238E27FC236}">
                  <a16:creationId xmlns:a16="http://schemas.microsoft.com/office/drawing/2014/main" id="{EB35EB18-C175-47E5-978E-BD43A90F291B}"/>
                </a:ext>
              </a:extLst>
            </p:cNvPr>
            <p:cNvSpPr txBox="1"/>
            <p:nvPr>
              <p:custDataLst>
                <p:tags r:id="rId41"/>
              </p:custDataLst>
            </p:nvPr>
          </p:nvSpPr>
          <p:spPr>
            <a:xfrm>
              <a:off x="11131660" y="3006608"/>
              <a:ext cx="910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tossed</a:t>
              </a:r>
              <a:endParaRPr lang="zh-CN" altLang="en-US" dirty="0"/>
            </a:p>
          </p:txBody>
        </p:sp>
        <p:sp>
          <p:nvSpPr>
            <p:cNvPr id="125" name="MG-文本框 24">
              <a:extLst>
                <a:ext uri="{FF2B5EF4-FFF2-40B4-BE49-F238E27FC236}">
                  <a16:creationId xmlns:a16="http://schemas.microsoft.com/office/drawing/2014/main" id="{FEA20449-7124-45CD-97CB-CC6EED7C3B2B}"/>
                </a:ext>
              </a:extLst>
            </p:cNvPr>
            <p:cNvSpPr txBox="1"/>
            <p:nvPr>
              <p:custDataLst>
                <p:tags r:id="rId42"/>
              </p:custDataLst>
            </p:nvPr>
          </p:nvSpPr>
          <p:spPr>
            <a:xfrm>
              <a:off x="11300008" y="3383434"/>
              <a:ext cx="574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endParaRPr lang="zh-CN" altLang="en-US" dirty="0"/>
            </a:p>
          </p:txBody>
        </p:sp>
        <p:sp>
          <p:nvSpPr>
            <p:cNvPr id="126" name="MG-文本框 26">
              <a:extLst>
                <a:ext uri="{FF2B5EF4-FFF2-40B4-BE49-F238E27FC236}">
                  <a16:creationId xmlns:a16="http://schemas.microsoft.com/office/drawing/2014/main" id="{FB51E666-395D-4DD3-8773-46FFE7418B59}"/>
                </a:ext>
              </a:extLst>
            </p:cNvPr>
            <p:cNvSpPr txBox="1"/>
            <p:nvPr>
              <p:custDataLst>
                <p:tags r:id="rId43"/>
              </p:custDataLst>
            </p:nvPr>
          </p:nvSpPr>
          <p:spPr>
            <a:xfrm>
              <a:off x="11156468" y="3728203"/>
              <a:ext cx="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tennis</a:t>
              </a:r>
              <a:endParaRPr lang="zh-CN" altLang="en-US" dirty="0"/>
            </a:p>
          </p:txBody>
        </p:sp>
        <p:sp>
          <p:nvSpPr>
            <p:cNvPr id="127" name="MG-文本框 27">
              <a:extLst>
                <a:ext uri="{FF2B5EF4-FFF2-40B4-BE49-F238E27FC236}">
                  <a16:creationId xmlns:a16="http://schemas.microsoft.com/office/drawing/2014/main" id="{A8251AB2-1D7F-4CF5-9A19-22193FA82F48}"/>
                </a:ext>
              </a:extLst>
            </p:cNvPr>
            <p:cNvSpPr txBox="1"/>
            <p:nvPr>
              <p:custDataLst>
                <p:tags r:id="rId44"/>
              </p:custDataLst>
            </p:nvPr>
          </p:nvSpPr>
          <p:spPr>
            <a:xfrm>
              <a:off x="11268111" y="4086602"/>
              <a:ext cx="637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ball</a:t>
              </a:r>
              <a:endParaRPr lang="zh-CN" altLang="en-US" dirty="0"/>
            </a:p>
          </p:txBody>
        </p:sp>
      </p:grpSp>
      <p:graphicFrame>
        <p:nvGraphicFramePr>
          <p:cNvPr id="128" name="MG-表格 30">
            <a:extLst>
              <a:ext uri="{FF2B5EF4-FFF2-40B4-BE49-F238E27FC236}">
                <a16:creationId xmlns:a16="http://schemas.microsoft.com/office/drawing/2014/main" id="{AA874C09-6E53-417B-9397-D42F06C99293}"/>
              </a:ext>
            </a:extLst>
          </p:cNvPr>
          <p:cNvGraphicFramePr>
            <a:graphicFrameLocks noGrp="1"/>
          </p:cNvGraphicFramePr>
          <p:nvPr>
            <p:custDataLst>
              <p:tags r:id="rId18"/>
            </p:custDataLst>
            <p:extLst>
              <p:ext uri="{D42A27DB-BD31-4B8C-83A1-F6EECF244321}">
                <p14:modId xmlns:p14="http://schemas.microsoft.com/office/powerpoint/2010/main" val="473335115"/>
              </p:ext>
            </p:extLst>
          </p:nvPr>
        </p:nvGraphicFramePr>
        <p:xfrm>
          <a:off x="4783630" y="2674192"/>
          <a:ext cx="2160000" cy="216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477138495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530872317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2053811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801039404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303373362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6127467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3943528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8834101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8679629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786998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426620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0960559"/>
                  </a:ext>
                </a:extLst>
              </a:tr>
            </a:tbl>
          </a:graphicData>
        </a:graphic>
      </p:graphicFrame>
      <p:sp>
        <p:nvSpPr>
          <p:cNvPr id="129" name="MG-圆角矩形 128">
            <a:extLst>
              <a:ext uri="{FF2B5EF4-FFF2-40B4-BE49-F238E27FC236}">
                <a16:creationId xmlns:a16="http://schemas.microsoft.com/office/drawing/2014/main" id="{503529E8-D5C5-4E57-8EC1-5181E2710D37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4311085" y="1015562"/>
            <a:ext cx="5369349" cy="6221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MG-圆角矩形 129">
            <a:extLst>
              <a:ext uri="{FF2B5EF4-FFF2-40B4-BE49-F238E27FC236}">
                <a16:creationId xmlns:a16="http://schemas.microsoft.com/office/drawing/2014/main" id="{861B5FD3-3C5E-4DC0-AF06-A0DCB119ECF1}"/>
              </a:ext>
            </a:extLst>
          </p:cNvPr>
          <p:cNvSpPr/>
          <p:nvPr>
            <p:custDataLst>
              <p:tags r:id="rId20"/>
            </p:custDataLst>
          </p:nvPr>
        </p:nvSpPr>
        <p:spPr>
          <a:xfrm>
            <a:off x="4321809" y="5369925"/>
            <a:ext cx="5369349" cy="62210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266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8.GPT1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73724BA-6D3D-4E30-9828-0654A48B2595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5389" y="2218165"/>
            <a:ext cx="10086975" cy="438150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5340EE2-5C31-4D1B-ABA3-C970F7CEFF1D}"/>
              </a:ext>
            </a:extLst>
          </p:cNvPr>
          <p:cNvSpPr txBox="1"/>
          <p:nvPr/>
        </p:nvSpPr>
        <p:spPr>
          <a:xfrm>
            <a:off x="774699" y="1276504"/>
            <a:ext cx="63400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拥有大量未标记的文本对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但是针对特定任务的标记文本很少</a:t>
            </a:r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25F88A96-45D1-4000-A186-A4863261D63E}"/>
              </a:ext>
            </a:extLst>
          </p:cNvPr>
          <p:cNvSpPr/>
          <p:nvPr/>
        </p:nvSpPr>
        <p:spPr>
          <a:xfrm>
            <a:off x="3363872" y="1795627"/>
            <a:ext cx="1251867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9792886-0D41-4835-B484-04FB0B1FB673}"/>
              </a:ext>
            </a:extLst>
          </p:cNvPr>
          <p:cNvSpPr txBox="1"/>
          <p:nvPr/>
        </p:nvSpPr>
        <p:spPr>
          <a:xfrm>
            <a:off x="1059674" y="1844779"/>
            <a:ext cx="23159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自回归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pre-training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744B426-8D7F-4495-8105-3CEEB8EB8582}"/>
              </a:ext>
            </a:extLst>
          </p:cNvPr>
          <p:cNvSpPr txBox="1"/>
          <p:nvPr/>
        </p:nvSpPr>
        <p:spPr>
          <a:xfrm>
            <a:off x="10422364" y="3184565"/>
            <a:ext cx="108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推理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6765C38-4965-4B18-B8E5-576CB9C1C54C}"/>
              </a:ext>
            </a:extLst>
          </p:cNvPr>
          <p:cNvSpPr txBox="1"/>
          <p:nvPr/>
        </p:nvSpPr>
        <p:spPr>
          <a:xfrm>
            <a:off x="10422364" y="4079916"/>
            <a:ext cx="1295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相似度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F725BB8-1BE0-43EF-9BD7-5E32BCB0BA9E}"/>
              </a:ext>
            </a:extLst>
          </p:cNvPr>
          <p:cNvSpPr txBox="1"/>
          <p:nvPr/>
        </p:nvSpPr>
        <p:spPr>
          <a:xfrm>
            <a:off x="10422364" y="5533544"/>
            <a:ext cx="108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问答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9E635E3-BC13-4494-88D3-CCCE3B84313E}"/>
              </a:ext>
            </a:extLst>
          </p:cNvPr>
          <p:cNvSpPr txBox="1"/>
          <p:nvPr/>
        </p:nvSpPr>
        <p:spPr>
          <a:xfrm>
            <a:off x="4712612" y="1851047"/>
            <a:ext cx="23749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具体任务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fine-tuning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4B4AFE7-596C-4CC1-B697-F6536B32B0B3}"/>
              </a:ext>
            </a:extLst>
          </p:cNvPr>
          <p:cNvSpPr txBox="1"/>
          <p:nvPr/>
        </p:nvSpPr>
        <p:spPr>
          <a:xfrm>
            <a:off x="10422364" y="2470533"/>
            <a:ext cx="108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分类</a:t>
            </a:r>
          </a:p>
        </p:txBody>
      </p:sp>
    </p:spTree>
    <p:extLst>
      <p:ext uri="{BB962C8B-B14F-4D97-AF65-F5344CB8AC3E}">
        <p14:creationId xmlns:p14="http://schemas.microsoft.com/office/powerpoint/2010/main" val="28484489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8.GPT2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D55458-5E67-4234-901F-1CD29E6236E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5994" y="1164460"/>
            <a:ext cx="5840748" cy="549308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29BC7C8-A96D-4090-971F-AAAAB56E8C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6742" y="1436174"/>
            <a:ext cx="4858428" cy="381053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436D13AC-FE82-47F1-AC19-256435D08D7F}"/>
              </a:ext>
            </a:extLst>
          </p:cNvPr>
          <p:cNvSpPr/>
          <p:nvPr/>
        </p:nvSpPr>
        <p:spPr>
          <a:xfrm>
            <a:off x="6574866" y="3105264"/>
            <a:ext cx="475808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模型不再局限于翻译等单一任务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在训练过程中任务包含在输入中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使得模型可以从用户输入中发现任务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zero-shot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63440BBA-44D5-4EE4-8B03-95FEE5630AC9}"/>
              </a:ext>
            </a:extLst>
          </p:cNvPr>
          <p:cNvCxnSpPr>
            <a:cxnSpLocks/>
          </p:cNvCxnSpPr>
          <p:nvPr/>
        </p:nvCxnSpPr>
        <p:spPr>
          <a:xfrm>
            <a:off x="6574867" y="2849523"/>
            <a:ext cx="1767047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>
            <a:extLst>
              <a:ext uri="{FF2B5EF4-FFF2-40B4-BE49-F238E27FC236}">
                <a16:creationId xmlns:a16="http://schemas.microsoft.com/office/drawing/2014/main" id="{808D973B-6F5D-44CD-9D44-32A62BE7C1B6}"/>
              </a:ext>
            </a:extLst>
          </p:cNvPr>
          <p:cNvSpPr txBox="1"/>
          <p:nvPr/>
        </p:nvSpPr>
        <p:spPr>
          <a:xfrm>
            <a:off x="6574867" y="2258862"/>
            <a:ext cx="176704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多任务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22418F46-04A9-4194-B86A-30DF5F5A6FCC}"/>
              </a:ext>
            </a:extLst>
          </p:cNvPr>
          <p:cNvSpPr/>
          <p:nvPr/>
        </p:nvSpPr>
        <p:spPr>
          <a:xfrm>
            <a:off x="6574866" y="5492128"/>
            <a:ext cx="475808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模型无需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fine-tuning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就能直接应用到多个具体任务中</a:t>
            </a:r>
            <a:endParaRPr lang="zh-CN" altLang="en-US" sz="20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30E9524D-AE1A-4D59-87A9-E1B159BE27E4}"/>
              </a:ext>
            </a:extLst>
          </p:cNvPr>
          <p:cNvCxnSpPr>
            <a:cxnSpLocks/>
          </p:cNvCxnSpPr>
          <p:nvPr/>
        </p:nvCxnSpPr>
        <p:spPr>
          <a:xfrm>
            <a:off x="6574867" y="5278304"/>
            <a:ext cx="1830617" cy="0"/>
          </a:xfrm>
          <a:prstGeom prst="line">
            <a:avLst/>
          </a:prstGeom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59514158-6E6F-4AC5-9C4C-730E401C6038}"/>
              </a:ext>
            </a:extLst>
          </p:cNvPr>
          <p:cNvSpPr txBox="1"/>
          <p:nvPr/>
        </p:nvSpPr>
        <p:spPr>
          <a:xfrm>
            <a:off x="6574867" y="4708079"/>
            <a:ext cx="20948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Zero-shot</a:t>
            </a:r>
            <a:endParaRPr lang="zh-CN" altLang="en-US" sz="2800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MG-圆角矩形 128">
            <a:extLst>
              <a:ext uri="{FF2B5EF4-FFF2-40B4-BE49-F238E27FC236}">
                <a16:creationId xmlns:a16="http://schemas.microsoft.com/office/drawing/2014/main" id="{4740450F-228C-404C-920A-97941F617B4B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6484690" y="2237502"/>
            <a:ext cx="4948605" cy="188342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MG-圆角矩形 128">
            <a:extLst>
              <a:ext uri="{FF2B5EF4-FFF2-40B4-BE49-F238E27FC236}">
                <a16:creationId xmlns:a16="http://schemas.microsoft.com/office/drawing/2014/main" id="{5D1A644A-7B9D-4057-BBAD-5B89CA8517F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449396" y="4708080"/>
            <a:ext cx="4948605" cy="1527642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4202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8.GPT3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AEA5C70-B20F-4C87-98A2-51107A9EDAC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868412" y="1066139"/>
            <a:ext cx="6455175" cy="5791861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97BF9012-FC7A-48DE-8992-F37818F3D31B}"/>
              </a:ext>
            </a:extLst>
          </p:cNvPr>
          <p:cNvSpPr txBox="1"/>
          <p:nvPr/>
        </p:nvSpPr>
        <p:spPr>
          <a:xfrm>
            <a:off x="1628776" y="2339459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样本迁移</a:t>
            </a:r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F84FC73-6558-4B29-BB1E-C2F875F92DD7}"/>
              </a:ext>
            </a:extLst>
          </p:cNvPr>
          <p:cNvSpPr txBox="1"/>
          <p:nvPr/>
        </p:nvSpPr>
        <p:spPr>
          <a:xfrm>
            <a:off x="1628776" y="3779009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样本迁移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0678182-CECC-4310-A29A-2B4AC5BE64BA}"/>
              </a:ext>
            </a:extLst>
          </p:cNvPr>
          <p:cNvSpPr txBox="1"/>
          <p:nvPr/>
        </p:nvSpPr>
        <p:spPr>
          <a:xfrm>
            <a:off x="1514475" y="5841320"/>
            <a:ext cx="114300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少样本迁移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9F248CA-B020-4655-917A-3995BD45F20D}"/>
              </a:ext>
            </a:extLst>
          </p:cNvPr>
          <p:cNvSpPr txBox="1"/>
          <p:nvPr/>
        </p:nvSpPr>
        <p:spPr>
          <a:xfrm>
            <a:off x="9323587" y="2339459"/>
            <a:ext cx="10287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微调</a:t>
            </a:r>
            <a:endParaRPr lang="zh-CN" altLang="en-US" sz="1400" dirty="0"/>
          </a:p>
        </p:txBody>
      </p:sp>
      <p:sp>
        <p:nvSpPr>
          <p:cNvPr id="14" name="MG-圆角矩形 128">
            <a:extLst>
              <a:ext uri="{FF2B5EF4-FFF2-40B4-BE49-F238E27FC236}">
                <a16:creationId xmlns:a16="http://schemas.microsoft.com/office/drawing/2014/main" id="{572930D3-1400-4151-BE04-F2A7D4000DDD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562751" y="935282"/>
            <a:ext cx="4533249" cy="591300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MG-圆角矩形 128">
            <a:extLst>
              <a:ext uri="{FF2B5EF4-FFF2-40B4-BE49-F238E27FC236}">
                <a16:creationId xmlns:a16="http://schemas.microsoft.com/office/drawing/2014/main" id="{E5C918E2-8D23-441A-8ABD-AEBFEE84BFCC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6171551" y="935282"/>
            <a:ext cx="3772549" cy="591300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0028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4863CBE-8CE9-4071-ABFA-BE7029E463C2}"/>
              </a:ext>
            </a:extLst>
          </p:cNvPr>
          <p:cNvPicPr>
            <a:picLocks noChangeAspect="1"/>
          </p:cNvPicPr>
          <p:nvPr/>
        </p:nvPicPr>
        <p:blipFill>
          <a:blip r:embed="rId10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434306" y="1080359"/>
            <a:ext cx="9323388" cy="5767932"/>
          </a:xfrm>
          <a:prstGeom prst="rect">
            <a:avLst/>
          </a:prstGeom>
        </p:spPr>
      </p:pic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8.InstructGPT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B8353AF-224B-46B0-8F74-FBD8D26D637D}"/>
              </a:ext>
            </a:extLst>
          </p:cNvPr>
          <p:cNvSpPr txBox="1"/>
          <p:nvPr/>
        </p:nvSpPr>
        <p:spPr>
          <a:xfrm>
            <a:off x="1562752" y="1072333"/>
            <a:ext cx="28092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Supervised Fine-tuning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F5BD7CD-8D8C-41D3-BE1F-D347A99C7674}"/>
              </a:ext>
            </a:extLst>
          </p:cNvPr>
          <p:cNvSpPr txBox="1"/>
          <p:nvPr/>
        </p:nvSpPr>
        <p:spPr>
          <a:xfrm>
            <a:off x="3652838" y="2339459"/>
            <a:ext cx="7191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CF4573EB-A291-4A57-B5B5-4B34F42918C2}"/>
              </a:ext>
            </a:extLst>
          </p:cNvPr>
          <p:cNvSpPr txBox="1"/>
          <p:nvPr/>
        </p:nvSpPr>
        <p:spPr>
          <a:xfrm>
            <a:off x="3652838" y="3350408"/>
            <a:ext cx="7191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0A10F34-D13F-4A28-BED9-04BE8E39FAA0}"/>
              </a:ext>
            </a:extLst>
          </p:cNvPr>
          <p:cNvSpPr txBox="1"/>
          <p:nvPr/>
        </p:nvSpPr>
        <p:spPr>
          <a:xfrm>
            <a:off x="3114676" y="4549259"/>
            <a:ext cx="13716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有监督训练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2770F72-22B9-404D-95BE-EB3C8CAF7699}"/>
              </a:ext>
            </a:extLst>
          </p:cNvPr>
          <p:cNvSpPr txBox="1"/>
          <p:nvPr/>
        </p:nvSpPr>
        <p:spPr>
          <a:xfrm>
            <a:off x="2416451" y="6099984"/>
            <a:ext cx="116681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答案昂贵</a:t>
            </a:r>
            <a:endParaRPr lang="zh-CN" altLang="en-US" sz="1400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88BACFF-AD79-4C2E-A5C1-27D839C25918}"/>
              </a:ext>
            </a:extLst>
          </p:cNvPr>
          <p:cNvSpPr txBox="1"/>
          <p:nvPr/>
        </p:nvSpPr>
        <p:spPr>
          <a:xfrm>
            <a:off x="6590507" y="2339459"/>
            <a:ext cx="7191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1400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B8143388-33C8-47A3-A8E1-74C7F884B3AC}"/>
              </a:ext>
            </a:extLst>
          </p:cNvPr>
          <p:cNvSpPr txBox="1"/>
          <p:nvPr/>
        </p:nvSpPr>
        <p:spPr>
          <a:xfrm>
            <a:off x="5068585" y="3562517"/>
            <a:ext cx="914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多种回答</a:t>
            </a:r>
            <a:endParaRPr lang="zh-CN" altLang="en-US" sz="14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CEEEC9F-8052-41E8-B842-011F3DF9884C}"/>
              </a:ext>
            </a:extLst>
          </p:cNvPr>
          <p:cNvSpPr txBox="1"/>
          <p:nvPr/>
        </p:nvSpPr>
        <p:spPr>
          <a:xfrm>
            <a:off x="5096763" y="6102932"/>
            <a:ext cx="90963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奖励模型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7BA9613-CE69-46FE-8A44-FA8B925A1290}"/>
                  </a:ext>
                </a:extLst>
              </p:cNvPr>
              <p:cNvSpPr txBox="1"/>
              <p:nvPr/>
            </p:nvSpPr>
            <p:spPr>
              <a:xfrm>
                <a:off x="4585423" y="5165450"/>
                <a:ext cx="2795586" cy="4147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𝑙𝑜𝑔</m:t>
                          </m:r>
                          <m:d>
                            <m:d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  <m:d>
                                <m:dPr>
                                  <m:ctrlPr>
                                    <a:rPr lang="en-US" altLang="zh-CN" sz="14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d>
                                    <m:dPr>
                                      <m:ctrlPr>
                                        <a:rPr lang="en-US" altLang="zh-CN" sz="1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1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𝒘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altLang="zh-CN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zh-CN" altLang="en-US" sz="1400" b="1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𝜽</m:t>
                                  </m:r>
                                  <m:d>
                                    <m:dPr>
                                      <m:ctrlPr>
                                        <a:rPr lang="en-US" altLang="zh-CN" sz="1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400" b="1" i="1" smtClean="0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  <m:r>
                                        <a:rPr lang="en-US" altLang="zh-CN" sz="1400" b="1" i="1">
                                          <a:solidFill>
                                            <a:srgbClr val="FF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sSub>
                                        <m:sSubPr>
                                          <m:ctrlPr>
                                            <a:rPr lang="en-US" altLang="zh-CN" sz="14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14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𝒚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1400" b="1" i="1" smtClean="0">
                                              <a:solidFill>
                                                <a:srgbClr val="FF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𝒓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47BA9613-CE69-46FE-8A44-FA8B925A129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5423" y="5165450"/>
                <a:ext cx="2795586" cy="414729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MG-圆角矩形 128">
            <a:extLst>
              <a:ext uri="{FF2B5EF4-FFF2-40B4-BE49-F238E27FC236}">
                <a16:creationId xmlns:a16="http://schemas.microsoft.com/office/drawing/2014/main" id="{61BAB34A-693B-4069-AEC8-9A454AAC6971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1562751" y="935282"/>
            <a:ext cx="2716907" cy="591300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warning_176440">
            <a:extLst>
              <a:ext uri="{FF2B5EF4-FFF2-40B4-BE49-F238E27FC236}">
                <a16:creationId xmlns:a16="http://schemas.microsoft.com/office/drawing/2014/main" id="{C669E196-C47D-4E57-9C9D-5E877131ECBB}"/>
              </a:ext>
            </a:extLst>
          </p:cNvPr>
          <p:cNvSpPr/>
          <p:nvPr/>
        </p:nvSpPr>
        <p:spPr>
          <a:xfrm>
            <a:off x="2136701" y="6099984"/>
            <a:ext cx="279749" cy="273337"/>
          </a:xfrm>
          <a:custGeom>
            <a:avLst/>
            <a:gdLst>
              <a:gd name="connsiteX0" fmla="*/ 271352 w 607376"/>
              <a:gd name="connsiteY0" fmla="*/ 490171 h 593455"/>
              <a:gd name="connsiteX1" fmla="*/ 271352 w 607376"/>
              <a:gd name="connsiteY1" fmla="*/ 515951 h 593455"/>
              <a:gd name="connsiteX2" fmla="*/ 323001 w 607376"/>
              <a:gd name="connsiteY2" fmla="*/ 515951 h 593455"/>
              <a:gd name="connsiteX3" fmla="*/ 323001 w 607376"/>
              <a:gd name="connsiteY3" fmla="*/ 490171 h 593455"/>
              <a:gd name="connsiteX4" fmla="*/ 262390 w 607376"/>
              <a:gd name="connsiteY4" fmla="*/ 464391 h 593455"/>
              <a:gd name="connsiteX5" fmla="*/ 331963 w 607376"/>
              <a:gd name="connsiteY5" fmla="*/ 464391 h 593455"/>
              <a:gd name="connsiteX6" fmla="*/ 348825 w 607376"/>
              <a:gd name="connsiteY6" fmla="*/ 481224 h 593455"/>
              <a:gd name="connsiteX7" fmla="*/ 348825 w 607376"/>
              <a:gd name="connsiteY7" fmla="*/ 524898 h 593455"/>
              <a:gd name="connsiteX8" fmla="*/ 331963 w 607376"/>
              <a:gd name="connsiteY8" fmla="*/ 541731 h 593455"/>
              <a:gd name="connsiteX9" fmla="*/ 262390 w 607376"/>
              <a:gd name="connsiteY9" fmla="*/ 541731 h 593455"/>
              <a:gd name="connsiteX10" fmla="*/ 245376 w 607376"/>
              <a:gd name="connsiteY10" fmla="*/ 524898 h 593455"/>
              <a:gd name="connsiteX11" fmla="*/ 245376 w 607376"/>
              <a:gd name="connsiteY11" fmla="*/ 481224 h 593455"/>
              <a:gd name="connsiteX12" fmla="*/ 262390 w 607376"/>
              <a:gd name="connsiteY12" fmla="*/ 464391 h 593455"/>
              <a:gd name="connsiteX13" fmla="*/ 272269 w 607376"/>
              <a:gd name="connsiteY13" fmla="*/ 258074 h 593455"/>
              <a:gd name="connsiteX14" fmla="*/ 283356 w 607376"/>
              <a:gd name="connsiteY14" fmla="*/ 412861 h 593455"/>
              <a:gd name="connsiteX15" fmla="*/ 310997 w 607376"/>
              <a:gd name="connsiteY15" fmla="*/ 412861 h 593455"/>
              <a:gd name="connsiteX16" fmla="*/ 321932 w 607376"/>
              <a:gd name="connsiteY16" fmla="*/ 258074 h 593455"/>
              <a:gd name="connsiteX17" fmla="*/ 258296 w 607376"/>
              <a:gd name="connsiteY17" fmla="*/ 232301 h 593455"/>
              <a:gd name="connsiteX18" fmla="*/ 335905 w 607376"/>
              <a:gd name="connsiteY18" fmla="*/ 232301 h 593455"/>
              <a:gd name="connsiteX19" fmla="*/ 345321 w 607376"/>
              <a:gd name="connsiteY19" fmla="*/ 236394 h 593455"/>
              <a:gd name="connsiteX20" fmla="*/ 348814 w 607376"/>
              <a:gd name="connsiteY20" fmla="*/ 246097 h 593455"/>
              <a:gd name="connsiteX21" fmla="*/ 335905 w 607376"/>
              <a:gd name="connsiteY21" fmla="*/ 426657 h 593455"/>
              <a:gd name="connsiteX22" fmla="*/ 322995 w 607376"/>
              <a:gd name="connsiteY22" fmla="*/ 438634 h 593455"/>
              <a:gd name="connsiteX23" fmla="*/ 271358 w 607376"/>
              <a:gd name="connsiteY23" fmla="*/ 438634 h 593455"/>
              <a:gd name="connsiteX24" fmla="*/ 258448 w 607376"/>
              <a:gd name="connsiteY24" fmla="*/ 426657 h 593455"/>
              <a:gd name="connsiteX25" fmla="*/ 245539 w 607376"/>
              <a:gd name="connsiteY25" fmla="*/ 246097 h 593455"/>
              <a:gd name="connsiteX26" fmla="*/ 248880 w 607376"/>
              <a:gd name="connsiteY26" fmla="*/ 236394 h 593455"/>
              <a:gd name="connsiteX27" fmla="*/ 258296 w 607376"/>
              <a:gd name="connsiteY27" fmla="*/ 232301 h 593455"/>
              <a:gd name="connsiteX28" fmla="*/ 297307 w 607376"/>
              <a:gd name="connsiteY28" fmla="*/ 41242 h 593455"/>
              <a:gd name="connsiteX29" fmla="*/ 33854 w 607376"/>
              <a:gd name="connsiteY29" fmla="*/ 567527 h 593455"/>
              <a:gd name="connsiteX30" fmla="*/ 572907 w 607376"/>
              <a:gd name="connsiteY30" fmla="*/ 567527 h 593455"/>
              <a:gd name="connsiteX31" fmla="*/ 297003 w 607376"/>
              <a:gd name="connsiteY31" fmla="*/ 0 h 593455"/>
              <a:gd name="connsiteX32" fmla="*/ 308543 w 607376"/>
              <a:gd name="connsiteY32" fmla="*/ 6975 h 593455"/>
              <a:gd name="connsiteX33" fmla="*/ 604643 w 607376"/>
              <a:gd name="connsiteY33" fmla="*/ 572379 h 593455"/>
              <a:gd name="connsiteX34" fmla="*/ 607376 w 607376"/>
              <a:gd name="connsiteY34" fmla="*/ 580415 h 593455"/>
              <a:gd name="connsiteX35" fmla="*/ 594469 w 607376"/>
              <a:gd name="connsiteY35" fmla="*/ 593455 h 593455"/>
              <a:gd name="connsiteX36" fmla="*/ 594165 w 607376"/>
              <a:gd name="connsiteY36" fmla="*/ 593455 h 593455"/>
              <a:gd name="connsiteX37" fmla="*/ 12899 w 607376"/>
              <a:gd name="connsiteY37" fmla="*/ 593455 h 593455"/>
              <a:gd name="connsiteX38" fmla="*/ 1966 w 607376"/>
              <a:gd name="connsiteY38" fmla="*/ 587238 h 593455"/>
              <a:gd name="connsiteX39" fmla="*/ 1359 w 607376"/>
              <a:gd name="connsiteY39" fmla="*/ 574654 h 593455"/>
              <a:gd name="connsiteX40" fmla="*/ 285463 w 607376"/>
              <a:gd name="connsiteY40" fmla="*/ 7126 h 593455"/>
              <a:gd name="connsiteX41" fmla="*/ 297003 w 607376"/>
              <a:gd name="connsiteY41" fmla="*/ 0 h 593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607376" h="593455">
                <a:moveTo>
                  <a:pt x="271352" y="490171"/>
                </a:moveTo>
                <a:lnTo>
                  <a:pt x="271352" y="515951"/>
                </a:lnTo>
                <a:lnTo>
                  <a:pt x="323001" y="515951"/>
                </a:lnTo>
                <a:lnTo>
                  <a:pt x="323001" y="490171"/>
                </a:lnTo>
                <a:close/>
                <a:moveTo>
                  <a:pt x="262390" y="464391"/>
                </a:moveTo>
                <a:lnTo>
                  <a:pt x="331963" y="464391"/>
                </a:lnTo>
                <a:cubicBezTo>
                  <a:pt x="341230" y="464391"/>
                  <a:pt x="348825" y="471822"/>
                  <a:pt x="348825" y="481224"/>
                </a:cubicBezTo>
                <a:lnTo>
                  <a:pt x="348825" y="524898"/>
                </a:lnTo>
                <a:cubicBezTo>
                  <a:pt x="348825" y="534300"/>
                  <a:pt x="341230" y="541731"/>
                  <a:pt x="331963" y="541731"/>
                </a:cubicBezTo>
                <a:lnTo>
                  <a:pt x="262390" y="541731"/>
                </a:lnTo>
                <a:cubicBezTo>
                  <a:pt x="252971" y="541731"/>
                  <a:pt x="245376" y="534300"/>
                  <a:pt x="245376" y="524898"/>
                </a:cubicBezTo>
                <a:lnTo>
                  <a:pt x="245376" y="481224"/>
                </a:lnTo>
                <a:cubicBezTo>
                  <a:pt x="245376" y="471822"/>
                  <a:pt x="252971" y="464391"/>
                  <a:pt x="262390" y="464391"/>
                </a:cubicBezTo>
                <a:close/>
                <a:moveTo>
                  <a:pt x="272269" y="258074"/>
                </a:moveTo>
                <a:lnTo>
                  <a:pt x="283356" y="412861"/>
                </a:lnTo>
                <a:lnTo>
                  <a:pt x="310997" y="412861"/>
                </a:lnTo>
                <a:lnTo>
                  <a:pt x="321932" y="258074"/>
                </a:lnTo>
                <a:close/>
                <a:moveTo>
                  <a:pt x="258296" y="232301"/>
                </a:moveTo>
                <a:lnTo>
                  <a:pt x="335905" y="232301"/>
                </a:lnTo>
                <a:cubicBezTo>
                  <a:pt x="339398" y="232301"/>
                  <a:pt x="342891" y="233665"/>
                  <a:pt x="345321" y="236394"/>
                </a:cubicBezTo>
                <a:cubicBezTo>
                  <a:pt x="347751" y="238972"/>
                  <a:pt x="348966" y="242458"/>
                  <a:pt x="348814" y="246097"/>
                </a:cubicBezTo>
                <a:lnTo>
                  <a:pt x="335905" y="426657"/>
                </a:lnTo>
                <a:cubicBezTo>
                  <a:pt x="335297" y="433328"/>
                  <a:pt x="329678" y="438634"/>
                  <a:pt x="322995" y="438634"/>
                </a:cubicBezTo>
                <a:lnTo>
                  <a:pt x="271358" y="438634"/>
                </a:lnTo>
                <a:cubicBezTo>
                  <a:pt x="264523" y="438634"/>
                  <a:pt x="258904" y="433328"/>
                  <a:pt x="258448" y="426657"/>
                </a:cubicBezTo>
                <a:lnTo>
                  <a:pt x="245539" y="246097"/>
                </a:lnTo>
                <a:cubicBezTo>
                  <a:pt x="245235" y="242458"/>
                  <a:pt x="246450" y="238972"/>
                  <a:pt x="248880" y="236394"/>
                </a:cubicBezTo>
                <a:cubicBezTo>
                  <a:pt x="251310" y="233817"/>
                  <a:pt x="254803" y="232301"/>
                  <a:pt x="258296" y="232301"/>
                </a:cubicBezTo>
                <a:close/>
                <a:moveTo>
                  <a:pt x="297307" y="41242"/>
                </a:moveTo>
                <a:lnTo>
                  <a:pt x="33854" y="567527"/>
                </a:lnTo>
                <a:lnTo>
                  <a:pt x="572907" y="567527"/>
                </a:lnTo>
                <a:close/>
                <a:moveTo>
                  <a:pt x="297003" y="0"/>
                </a:moveTo>
                <a:cubicBezTo>
                  <a:pt x="302014" y="0"/>
                  <a:pt x="306266" y="2729"/>
                  <a:pt x="308543" y="6975"/>
                </a:cubicBezTo>
                <a:lnTo>
                  <a:pt x="604643" y="572379"/>
                </a:lnTo>
                <a:cubicBezTo>
                  <a:pt x="606313" y="574654"/>
                  <a:pt x="607376" y="577383"/>
                  <a:pt x="607376" y="580415"/>
                </a:cubicBezTo>
                <a:cubicBezTo>
                  <a:pt x="607376" y="587693"/>
                  <a:pt x="601606" y="593455"/>
                  <a:pt x="594469" y="593455"/>
                </a:cubicBezTo>
                <a:cubicBezTo>
                  <a:pt x="594469" y="593455"/>
                  <a:pt x="594317" y="593455"/>
                  <a:pt x="594165" y="593455"/>
                </a:cubicBezTo>
                <a:lnTo>
                  <a:pt x="12899" y="593455"/>
                </a:lnTo>
                <a:cubicBezTo>
                  <a:pt x="8496" y="593455"/>
                  <a:pt x="4244" y="591029"/>
                  <a:pt x="1966" y="587238"/>
                </a:cubicBezTo>
                <a:cubicBezTo>
                  <a:pt x="-463" y="583448"/>
                  <a:pt x="-615" y="578747"/>
                  <a:pt x="1359" y="574654"/>
                </a:cubicBezTo>
                <a:lnTo>
                  <a:pt x="285463" y="7126"/>
                </a:lnTo>
                <a:cubicBezTo>
                  <a:pt x="287740" y="2881"/>
                  <a:pt x="292144" y="152"/>
                  <a:pt x="297003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G-圆角矩形 128">
            <a:extLst>
              <a:ext uri="{FF2B5EF4-FFF2-40B4-BE49-F238E27FC236}">
                <a16:creationId xmlns:a16="http://schemas.microsoft.com/office/drawing/2014/main" id="{D79F22F3-77B7-4CDA-9E94-C2EB5133C391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4443341" y="930144"/>
            <a:ext cx="2866303" cy="592785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0269FFE1-6928-4E41-9BAF-B536509EE51E}"/>
              </a:ext>
            </a:extLst>
          </p:cNvPr>
          <p:cNvSpPr txBox="1"/>
          <p:nvPr/>
        </p:nvSpPr>
        <p:spPr>
          <a:xfrm>
            <a:off x="4649861" y="1072333"/>
            <a:ext cx="2453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Train Reward Model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FE0AD73-9E1D-4F0E-B863-B398F6D19EE0}"/>
              </a:ext>
            </a:extLst>
          </p:cNvPr>
          <p:cNvSpPr txBox="1"/>
          <p:nvPr/>
        </p:nvSpPr>
        <p:spPr>
          <a:xfrm>
            <a:off x="5095645" y="4115186"/>
            <a:ext cx="9146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人工排序</a:t>
            </a:r>
            <a:endParaRPr lang="zh-CN" altLang="en-US" sz="1400" dirty="0"/>
          </a:p>
        </p:txBody>
      </p:sp>
      <p:sp>
        <p:nvSpPr>
          <p:cNvPr id="25" name="MG-圆角矩形 128">
            <a:extLst>
              <a:ext uri="{FF2B5EF4-FFF2-40B4-BE49-F238E27FC236}">
                <a16:creationId xmlns:a16="http://schemas.microsoft.com/office/drawing/2014/main" id="{81E2506B-5501-4093-8CC9-6F722E227E00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51726" y="930144"/>
            <a:ext cx="2987674" cy="5918147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7DF5F240-63E9-44EE-9DA4-BF02B67D5684}"/>
              </a:ext>
            </a:extLst>
          </p:cNvPr>
          <p:cNvSpPr txBox="1"/>
          <p:nvPr/>
        </p:nvSpPr>
        <p:spPr>
          <a:xfrm>
            <a:off x="7544739" y="1072333"/>
            <a:ext cx="2866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Reinforcement Learning</a:t>
            </a:r>
            <a:endParaRPr lang="zh-CN" altLang="en-US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67FD441-63F8-4788-927E-0BB2DFFE90D9}"/>
              </a:ext>
            </a:extLst>
          </p:cNvPr>
          <p:cNvSpPr txBox="1"/>
          <p:nvPr/>
        </p:nvSpPr>
        <p:spPr>
          <a:xfrm>
            <a:off x="9598892" y="2339459"/>
            <a:ext cx="7191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问题</a:t>
            </a:r>
            <a:endParaRPr lang="zh-CN" altLang="en-US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40C070F-C6C0-48C7-9441-5C44C548A6AE}"/>
              </a:ext>
            </a:extLst>
          </p:cNvPr>
          <p:cNvSpPr txBox="1"/>
          <p:nvPr/>
        </p:nvSpPr>
        <p:spPr>
          <a:xfrm>
            <a:off x="9662861" y="4238506"/>
            <a:ext cx="583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回答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A95CA1E0-4AB4-41A1-AEAE-013907AE30A2}"/>
              </a:ext>
            </a:extLst>
          </p:cNvPr>
          <p:cNvSpPr txBox="1"/>
          <p:nvPr/>
        </p:nvSpPr>
        <p:spPr>
          <a:xfrm>
            <a:off x="9734695" y="5687432"/>
            <a:ext cx="5833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得分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62A3CC7-86E0-45A6-A1FB-A234DC9AB12A}"/>
                  </a:ext>
                </a:extLst>
              </p:cNvPr>
              <p:cNvSpPr txBox="1"/>
              <p:nvPr/>
            </p:nvSpPr>
            <p:spPr>
              <a:xfrm>
                <a:off x="7647135" y="4473446"/>
                <a:ext cx="12024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US" altLang="zh-CN" sz="1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14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sSub>
                            <m:sSubPr>
                              <m:ctrlP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altLang="zh-CN" sz="1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e>
                      </m:func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1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862A3CC7-86E0-45A6-A1FB-A234DC9AB1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7135" y="4473446"/>
                <a:ext cx="1202457" cy="30777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24408557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9.BERT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8500768-636F-42C5-ABEF-A8181DAC8D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4574" y="1517440"/>
            <a:ext cx="7182852" cy="301032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EEF3EAF-2D8D-43C5-AEEE-C67DA5A0B3A3}"/>
              </a:ext>
            </a:extLst>
          </p:cNvPr>
          <p:cNvSpPr txBox="1"/>
          <p:nvPr/>
        </p:nvSpPr>
        <p:spPr>
          <a:xfrm>
            <a:off x="1452409" y="2867536"/>
            <a:ext cx="94694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单词编码</a:t>
            </a:r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E66EC38-61EF-4846-8811-4C01322D3154}"/>
              </a:ext>
            </a:extLst>
          </p:cNvPr>
          <p:cNvSpPr txBox="1"/>
          <p:nvPr/>
        </p:nvSpPr>
        <p:spPr>
          <a:xfrm>
            <a:off x="1452410" y="3538604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句子编码</a:t>
            </a:r>
            <a:endParaRPr lang="zh-CN" altLang="en-US" sz="1400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11C596C-A127-4620-AEE9-30CAABF31EC6}"/>
              </a:ext>
            </a:extLst>
          </p:cNvPr>
          <p:cNvSpPr txBox="1"/>
          <p:nvPr/>
        </p:nvSpPr>
        <p:spPr>
          <a:xfrm>
            <a:off x="1452410" y="4146173"/>
            <a:ext cx="9469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位置编码</a:t>
            </a:r>
            <a:endParaRPr lang="zh-CN" altLang="en-US" sz="140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CDB4155F-D963-4C36-8F10-BC2F12167972}"/>
              </a:ext>
            </a:extLst>
          </p:cNvPr>
          <p:cNvSpPr txBox="1"/>
          <p:nvPr/>
        </p:nvSpPr>
        <p:spPr>
          <a:xfrm>
            <a:off x="1633855" y="1578862"/>
            <a:ext cx="58405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标签</a:t>
            </a:r>
            <a:endParaRPr lang="zh-CN" altLang="en-US" sz="1400" dirty="0"/>
          </a:p>
        </p:txBody>
      </p:sp>
      <p:sp>
        <p:nvSpPr>
          <p:cNvPr id="15" name="箭头: 右 14">
            <a:extLst>
              <a:ext uri="{FF2B5EF4-FFF2-40B4-BE49-F238E27FC236}">
                <a16:creationId xmlns:a16="http://schemas.microsoft.com/office/drawing/2014/main" id="{E3A38E8A-87D3-4783-880E-219742C93FA1}"/>
              </a:ext>
            </a:extLst>
          </p:cNvPr>
          <p:cNvSpPr/>
          <p:nvPr/>
        </p:nvSpPr>
        <p:spPr>
          <a:xfrm rot="16200000">
            <a:off x="5723504" y="2156897"/>
            <a:ext cx="739633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右 15">
            <a:extLst>
              <a:ext uri="{FF2B5EF4-FFF2-40B4-BE49-F238E27FC236}">
                <a16:creationId xmlns:a16="http://schemas.microsoft.com/office/drawing/2014/main" id="{DAC690B7-B337-4811-8AD1-28F8A816D2AB}"/>
              </a:ext>
            </a:extLst>
          </p:cNvPr>
          <p:cNvSpPr/>
          <p:nvPr/>
        </p:nvSpPr>
        <p:spPr>
          <a:xfrm rot="16200000">
            <a:off x="8941631" y="2155646"/>
            <a:ext cx="739633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7EC2D16-0785-4FCE-8FAD-F0208BC5BED6}"/>
              </a:ext>
            </a:extLst>
          </p:cNvPr>
          <p:cNvSpPr/>
          <p:nvPr/>
        </p:nvSpPr>
        <p:spPr>
          <a:xfrm rot="16200000">
            <a:off x="4114441" y="2170108"/>
            <a:ext cx="739633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EA3496A1-3D87-4458-966B-78A5D3875879}"/>
              </a:ext>
            </a:extLst>
          </p:cNvPr>
          <p:cNvSpPr/>
          <p:nvPr/>
        </p:nvSpPr>
        <p:spPr>
          <a:xfrm rot="16200000">
            <a:off x="2505377" y="2170108"/>
            <a:ext cx="739633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5CB3A93A-79B4-4CE7-A3D5-A9EA57C7689F}"/>
              </a:ext>
            </a:extLst>
          </p:cNvPr>
          <p:cNvSpPr/>
          <p:nvPr/>
        </p:nvSpPr>
        <p:spPr>
          <a:xfrm rot="16200000">
            <a:off x="7332567" y="2156896"/>
            <a:ext cx="739633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AFFB58E-670B-4CC7-A541-CFB5ACEE2926}"/>
              </a:ext>
            </a:extLst>
          </p:cNvPr>
          <p:cNvGrpSpPr/>
          <p:nvPr/>
        </p:nvGrpSpPr>
        <p:grpSpPr>
          <a:xfrm>
            <a:off x="288697" y="4243142"/>
            <a:ext cx="11529128" cy="1323439"/>
            <a:chOff x="407202" y="2864114"/>
            <a:chExt cx="11529128" cy="1323439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69FD83AA-5865-43DA-A893-FEC0B1C80F9C}"/>
                </a:ext>
              </a:extLst>
            </p:cNvPr>
            <p:cNvSpPr txBox="1"/>
            <p:nvPr/>
          </p:nvSpPr>
          <p:spPr>
            <a:xfrm>
              <a:off x="1031486" y="3299478"/>
              <a:ext cx="1090484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MLM: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随机选择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15%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tokens,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其中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80%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替换为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&lt;mask&gt;, 10%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替换为其他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token,10%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不变</a:t>
              </a:r>
            </a:p>
          </p:txBody>
        </p:sp>
        <p:sp>
          <p:nvSpPr>
            <p:cNvPr id="22" name="矩形 50">
              <a:extLst>
                <a:ext uri="{FF2B5EF4-FFF2-40B4-BE49-F238E27FC236}">
                  <a16:creationId xmlns:a16="http://schemas.microsoft.com/office/drawing/2014/main" id="{239D1924-CDFA-4D0D-9695-6A1A0872944C}"/>
                </a:ext>
              </a:extLst>
            </p:cNvPr>
            <p:cNvSpPr/>
            <p:nvPr/>
          </p:nvSpPr>
          <p:spPr>
            <a:xfrm>
              <a:off x="492680" y="3540113"/>
              <a:ext cx="865664" cy="453774"/>
            </a:xfrm>
            <a:custGeom>
              <a:avLst/>
              <a:gdLst>
                <a:gd name="connsiteX0" fmla="*/ 0 w 1329292"/>
                <a:gd name="connsiteY0" fmla="*/ 0 h 526944"/>
                <a:gd name="connsiteX1" fmla="*/ 1329292 w 1329292"/>
                <a:gd name="connsiteY1" fmla="*/ 0 h 526944"/>
                <a:gd name="connsiteX2" fmla="*/ 1329292 w 1329292"/>
                <a:gd name="connsiteY2" fmla="*/ 526944 h 526944"/>
                <a:gd name="connsiteX3" fmla="*/ 0 w 1329292"/>
                <a:gd name="connsiteY3" fmla="*/ 526944 h 526944"/>
                <a:gd name="connsiteX4" fmla="*/ 0 w 1329292"/>
                <a:gd name="connsiteY4" fmla="*/ 0 h 526944"/>
                <a:gd name="connsiteX0" fmla="*/ 0 w 1329292"/>
                <a:gd name="connsiteY0" fmla="*/ 490 h 527434"/>
                <a:gd name="connsiteX1" fmla="*/ 1028780 w 1329292"/>
                <a:gd name="connsiteY1" fmla="*/ 0 h 527434"/>
                <a:gd name="connsiteX2" fmla="*/ 1329292 w 1329292"/>
                <a:gd name="connsiteY2" fmla="*/ 490 h 527434"/>
                <a:gd name="connsiteX3" fmla="*/ 1329292 w 1329292"/>
                <a:gd name="connsiteY3" fmla="*/ 527434 h 527434"/>
                <a:gd name="connsiteX4" fmla="*/ 0 w 1329292"/>
                <a:gd name="connsiteY4" fmla="*/ 527434 h 527434"/>
                <a:gd name="connsiteX5" fmla="*/ 0 w 1329292"/>
                <a:gd name="connsiteY5" fmla="*/ 490 h 527434"/>
                <a:gd name="connsiteX0" fmla="*/ 1028780 w 1329292"/>
                <a:gd name="connsiteY0" fmla="*/ 0 h 527434"/>
                <a:gd name="connsiteX1" fmla="*/ 1329292 w 1329292"/>
                <a:gd name="connsiteY1" fmla="*/ 490 h 527434"/>
                <a:gd name="connsiteX2" fmla="*/ 1329292 w 1329292"/>
                <a:gd name="connsiteY2" fmla="*/ 527434 h 527434"/>
                <a:gd name="connsiteX3" fmla="*/ 0 w 1329292"/>
                <a:gd name="connsiteY3" fmla="*/ 527434 h 527434"/>
                <a:gd name="connsiteX4" fmla="*/ 0 w 1329292"/>
                <a:gd name="connsiteY4" fmla="*/ 490 h 527434"/>
                <a:gd name="connsiteX5" fmla="*/ 1120220 w 1329292"/>
                <a:gd name="connsiteY5" fmla="*/ 91440 h 527434"/>
                <a:gd name="connsiteX0" fmla="*/ 1028780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7389 w 1329292"/>
                <a:gd name="connsiteY2" fmla="*/ 429101 h 528862"/>
                <a:gd name="connsiteX3" fmla="*/ 1329292 w 1329292"/>
                <a:gd name="connsiteY3" fmla="*/ 528862 h 528862"/>
                <a:gd name="connsiteX4" fmla="*/ 0 w 1329292"/>
                <a:gd name="connsiteY4" fmla="*/ 528862 h 528862"/>
                <a:gd name="connsiteX5" fmla="*/ 0 w 1329292"/>
                <a:gd name="connsiteY5" fmla="*/ 1918 h 528862"/>
                <a:gd name="connsiteX6" fmla="*/ 346314 w 1329292"/>
                <a:gd name="connsiteY6" fmla="*/ 0 h 528862"/>
                <a:gd name="connsiteX0" fmla="*/ 1329292 w 1329292"/>
                <a:gd name="connsiteY0" fmla="*/ 1918 h 528862"/>
                <a:gd name="connsiteX1" fmla="*/ 1327389 w 1329292"/>
                <a:gd name="connsiteY1" fmla="*/ 429101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327389 w 1329292"/>
                <a:gd name="connsiteY0" fmla="*/ 429101 h 528862"/>
                <a:gd name="connsiteX1" fmla="*/ 1329292 w 1329292"/>
                <a:gd name="connsiteY1" fmla="*/ 528862 h 528862"/>
                <a:gd name="connsiteX2" fmla="*/ 0 w 1329292"/>
                <a:gd name="connsiteY2" fmla="*/ 528862 h 528862"/>
                <a:gd name="connsiteX3" fmla="*/ 0 w 1329292"/>
                <a:gd name="connsiteY3" fmla="*/ 1918 h 528862"/>
                <a:gd name="connsiteX4" fmla="*/ 346314 w 1329292"/>
                <a:gd name="connsiteY4" fmla="*/ 0 h 5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292" h="528862">
                  <a:moveTo>
                    <a:pt x="1327389" y="429101"/>
                  </a:moveTo>
                  <a:cubicBezTo>
                    <a:pt x="1328023" y="462355"/>
                    <a:pt x="1328658" y="495608"/>
                    <a:pt x="1329292" y="528862"/>
                  </a:cubicBezTo>
                  <a:lnTo>
                    <a:pt x="0" y="528862"/>
                  </a:lnTo>
                  <a:lnTo>
                    <a:pt x="0" y="1918"/>
                  </a:lnTo>
                  <a:lnTo>
                    <a:pt x="346314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95222644-C4CF-45A0-976F-94FB73EBE51F}"/>
                </a:ext>
              </a:extLst>
            </p:cNvPr>
            <p:cNvSpPr txBox="1"/>
            <p:nvPr/>
          </p:nvSpPr>
          <p:spPr>
            <a:xfrm>
              <a:off x="407202" y="2864114"/>
              <a:ext cx="8584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494AEA1E-59E3-43D3-A1B0-1288EBD2DF06}"/>
              </a:ext>
            </a:extLst>
          </p:cNvPr>
          <p:cNvGrpSpPr/>
          <p:nvPr/>
        </p:nvGrpSpPr>
        <p:grpSpPr>
          <a:xfrm>
            <a:off x="288697" y="5342493"/>
            <a:ext cx="10046263" cy="1323439"/>
            <a:chOff x="407202" y="2864114"/>
            <a:chExt cx="10046263" cy="1323439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044E195F-179C-4915-83E9-5685EA0D5143}"/>
                </a:ext>
              </a:extLst>
            </p:cNvPr>
            <p:cNvSpPr txBox="1"/>
            <p:nvPr/>
          </p:nvSpPr>
          <p:spPr>
            <a:xfrm>
              <a:off x="1031486" y="3314712"/>
              <a:ext cx="9421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NSP: 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50%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的句对是连续的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 50%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的句对是不连续的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二分类任务</a:t>
              </a:r>
            </a:p>
          </p:txBody>
        </p:sp>
        <p:sp>
          <p:nvSpPr>
            <p:cNvPr id="26" name="矩形 50">
              <a:extLst>
                <a:ext uri="{FF2B5EF4-FFF2-40B4-BE49-F238E27FC236}">
                  <a16:creationId xmlns:a16="http://schemas.microsoft.com/office/drawing/2014/main" id="{3F28BD15-454B-44D9-87D9-4C3EDDC992CA}"/>
                </a:ext>
              </a:extLst>
            </p:cNvPr>
            <p:cNvSpPr/>
            <p:nvPr/>
          </p:nvSpPr>
          <p:spPr>
            <a:xfrm>
              <a:off x="492680" y="3540113"/>
              <a:ext cx="865664" cy="453774"/>
            </a:xfrm>
            <a:custGeom>
              <a:avLst/>
              <a:gdLst>
                <a:gd name="connsiteX0" fmla="*/ 0 w 1329292"/>
                <a:gd name="connsiteY0" fmla="*/ 0 h 526944"/>
                <a:gd name="connsiteX1" fmla="*/ 1329292 w 1329292"/>
                <a:gd name="connsiteY1" fmla="*/ 0 h 526944"/>
                <a:gd name="connsiteX2" fmla="*/ 1329292 w 1329292"/>
                <a:gd name="connsiteY2" fmla="*/ 526944 h 526944"/>
                <a:gd name="connsiteX3" fmla="*/ 0 w 1329292"/>
                <a:gd name="connsiteY3" fmla="*/ 526944 h 526944"/>
                <a:gd name="connsiteX4" fmla="*/ 0 w 1329292"/>
                <a:gd name="connsiteY4" fmla="*/ 0 h 526944"/>
                <a:gd name="connsiteX0" fmla="*/ 0 w 1329292"/>
                <a:gd name="connsiteY0" fmla="*/ 490 h 527434"/>
                <a:gd name="connsiteX1" fmla="*/ 1028780 w 1329292"/>
                <a:gd name="connsiteY1" fmla="*/ 0 h 527434"/>
                <a:gd name="connsiteX2" fmla="*/ 1329292 w 1329292"/>
                <a:gd name="connsiteY2" fmla="*/ 490 h 527434"/>
                <a:gd name="connsiteX3" fmla="*/ 1329292 w 1329292"/>
                <a:gd name="connsiteY3" fmla="*/ 527434 h 527434"/>
                <a:gd name="connsiteX4" fmla="*/ 0 w 1329292"/>
                <a:gd name="connsiteY4" fmla="*/ 527434 h 527434"/>
                <a:gd name="connsiteX5" fmla="*/ 0 w 1329292"/>
                <a:gd name="connsiteY5" fmla="*/ 490 h 527434"/>
                <a:gd name="connsiteX0" fmla="*/ 1028780 w 1329292"/>
                <a:gd name="connsiteY0" fmla="*/ 0 h 527434"/>
                <a:gd name="connsiteX1" fmla="*/ 1329292 w 1329292"/>
                <a:gd name="connsiteY1" fmla="*/ 490 h 527434"/>
                <a:gd name="connsiteX2" fmla="*/ 1329292 w 1329292"/>
                <a:gd name="connsiteY2" fmla="*/ 527434 h 527434"/>
                <a:gd name="connsiteX3" fmla="*/ 0 w 1329292"/>
                <a:gd name="connsiteY3" fmla="*/ 527434 h 527434"/>
                <a:gd name="connsiteX4" fmla="*/ 0 w 1329292"/>
                <a:gd name="connsiteY4" fmla="*/ 490 h 527434"/>
                <a:gd name="connsiteX5" fmla="*/ 1120220 w 1329292"/>
                <a:gd name="connsiteY5" fmla="*/ 91440 h 527434"/>
                <a:gd name="connsiteX0" fmla="*/ 1028780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7389 w 1329292"/>
                <a:gd name="connsiteY2" fmla="*/ 429101 h 528862"/>
                <a:gd name="connsiteX3" fmla="*/ 1329292 w 1329292"/>
                <a:gd name="connsiteY3" fmla="*/ 528862 h 528862"/>
                <a:gd name="connsiteX4" fmla="*/ 0 w 1329292"/>
                <a:gd name="connsiteY4" fmla="*/ 528862 h 528862"/>
                <a:gd name="connsiteX5" fmla="*/ 0 w 1329292"/>
                <a:gd name="connsiteY5" fmla="*/ 1918 h 528862"/>
                <a:gd name="connsiteX6" fmla="*/ 346314 w 1329292"/>
                <a:gd name="connsiteY6" fmla="*/ 0 h 528862"/>
                <a:gd name="connsiteX0" fmla="*/ 1329292 w 1329292"/>
                <a:gd name="connsiteY0" fmla="*/ 1918 h 528862"/>
                <a:gd name="connsiteX1" fmla="*/ 1327389 w 1329292"/>
                <a:gd name="connsiteY1" fmla="*/ 429101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327389 w 1329292"/>
                <a:gd name="connsiteY0" fmla="*/ 429101 h 528862"/>
                <a:gd name="connsiteX1" fmla="*/ 1329292 w 1329292"/>
                <a:gd name="connsiteY1" fmla="*/ 528862 h 528862"/>
                <a:gd name="connsiteX2" fmla="*/ 0 w 1329292"/>
                <a:gd name="connsiteY2" fmla="*/ 528862 h 528862"/>
                <a:gd name="connsiteX3" fmla="*/ 0 w 1329292"/>
                <a:gd name="connsiteY3" fmla="*/ 1918 h 528862"/>
                <a:gd name="connsiteX4" fmla="*/ 346314 w 1329292"/>
                <a:gd name="connsiteY4" fmla="*/ 0 h 5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292" h="528862">
                  <a:moveTo>
                    <a:pt x="1327389" y="429101"/>
                  </a:moveTo>
                  <a:cubicBezTo>
                    <a:pt x="1328023" y="462355"/>
                    <a:pt x="1328658" y="495608"/>
                    <a:pt x="1329292" y="528862"/>
                  </a:cubicBezTo>
                  <a:lnTo>
                    <a:pt x="0" y="528862"/>
                  </a:lnTo>
                  <a:lnTo>
                    <a:pt x="0" y="1918"/>
                  </a:lnTo>
                  <a:lnTo>
                    <a:pt x="346314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F3917F76-8944-46EE-9A8E-668F352475B3}"/>
                </a:ext>
              </a:extLst>
            </p:cNvPr>
            <p:cNvSpPr txBox="1"/>
            <p:nvPr/>
          </p:nvSpPr>
          <p:spPr>
            <a:xfrm>
              <a:off x="407202" y="2864114"/>
              <a:ext cx="8584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80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0865681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10.ViT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6" name="MG-AutoShape 3">
            <a:extLst>
              <a:ext uri="{FF2B5EF4-FFF2-40B4-BE49-F238E27FC236}">
                <a16:creationId xmlns:a16="http://schemas.microsoft.com/office/drawing/2014/main" id="{E84628D0-3737-4F63-BE5C-05F6831B8396}"/>
              </a:ext>
            </a:extLst>
          </p:cNvPr>
          <p:cNvSpPr>
            <a:spLocks noChangeAspect="1" noChangeArrowheads="1" noTextEdit="1"/>
          </p:cNvSpPr>
          <p:nvPr>
            <p:custDataLst>
              <p:tags r:id="rId4"/>
            </p:custDataLst>
          </p:nvPr>
        </p:nvSpPr>
        <p:spPr bwMode="auto">
          <a:xfrm>
            <a:off x="5364163" y="4764881"/>
            <a:ext cx="1443038" cy="1443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53" name="MG-图片 5">
            <a:extLst>
              <a:ext uri="{FF2B5EF4-FFF2-40B4-BE49-F238E27FC236}">
                <a16:creationId xmlns:a16="http://schemas.microsoft.com/office/drawing/2014/main" id="{5CECCEF3-C053-4A51-ACE4-7DFEDF3A0124}"/>
              </a:ext>
            </a:extLst>
          </p:cNvPr>
          <p:cNvPicPr>
            <a:picLocks noChangeAspect="1" noChangeArrowheads="1"/>
          </p:cNvPicPr>
          <p:nvPr>
            <p:custDataLst>
              <p:tags r:id="rId5"/>
            </p:custDataLst>
          </p:nvPr>
        </p:nvPicPr>
        <p:blipFill>
          <a:blip r:embed="rId1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1" y="4728368"/>
            <a:ext cx="3587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MG-图片 6">
            <a:extLst>
              <a:ext uri="{FF2B5EF4-FFF2-40B4-BE49-F238E27FC236}">
                <a16:creationId xmlns:a16="http://schemas.microsoft.com/office/drawing/2014/main" id="{7F29B289-364D-43CC-8B7F-CD5F2CCBFDD9}"/>
              </a:ext>
            </a:extLst>
          </p:cNvPr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1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6" y="4728368"/>
            <a:ext cx="3603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5" name="MG-图片 7">
            <a:extLst>
              <a:ext uri="{FF2B5EF4-FFF2-40B4-BE49-F238E27FC236}">
                <a16:creationId xmlns:a16="http://schemas.microsoft.com/office/drawing/2014/main" id="{C4D555EC-60FF-4743-B4E9-5EAE189FB0DE}"/>
              </a:ext>
            </a:extLst>
          </p:cNvPr>
          <p:cNvPicPr>
            <a:picLocks noChangeAspect="1" noChangeArrowheads="1"/>
          </p:cNvPicPr>
          <p:nvPr>
            <p:custDataLst>
              <p:tags r:id="rId7"/>
            </p:custDataLst>
          </p:nvPr>
        </p:nvPicPr>
        <p:blipFill>
          <a:blip r:embed="rId1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4728368"/>
            <a:ext cx="3619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6" name="MG-图片 8">
            <a:extLst>
              <a:ext uri="{FF2B5EF4-FFF2-40B4-BE49-F238E27FC236}">
                <a16:creationId xmlns:a16="http://schemas.microsoft.com/office/drawing/2014/main" id="{92BDFEF9-2FC8-4E15-BBA1-D0E407326B52}"/>
              </a:ext>
            </a:extLst>
          </p:cNvPr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1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4728368"/>
            <a:ext cx="3603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7" name="MG-图片 9">
            <a:extLst>
              <a:ext uri="{FF2B5EF4-FFF2-40B4-BE49-F238E27FC236}">
                <a16:creationId xmlns:a16="http://schemas.microsoft.com/office/drawing/2014/main" id="{B609A603-D576-4AD0-AE12-203D93DD6EE8}"/>
              </a:ext>
            </a:extLst>
          </p:cNvPr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1" y="5087143"/>
            <a:ext cx="358775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8" name="MG-图片 10">
            <a:extLst>
              <a:ext uri="{FF2B5EF4-FFF2-40B4-BE49-F238E27FC236}">
                <a16:creationId xmlns:a16="http://schemas.microsoft.com/office/drawing/2014/main" id="{14D559E1-5B55-4CDE-A42C-5AC607AE50AE}"/>
              </a:ext>
            </a:extLst>
          </p:cNvPr>
          <p:cNvPicPr>
            <a:picLocks noChangeAspect="1" noChangeArrowheads="1"/>
          </p:cNvPicPr>
          <p:nvPr>
            <p:custDataLst>
              <p:tags r:id="rId10"/>
            </p:custDataLst>
          </p:nvPr>
        </p:nvPicPr>
        <p:blipFill>
          <a:blip r:embed="rId1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6" y="5087143"/>
            <a:ext cx="3603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9" name="MG-图片 11">
            <a:extLst>
              <a:ext uri="{FF2B5EF4-FFF2-40B4-BE49-F238E27FC236}">
                <a16:creationId xmlns:a16="http://schemas.microsoft.com/office/drawing/2014/main" id="{C2F2E2F2-9CAE-4CA2-AE3E-FAF1FF54BAB1}"/>
              </a:ext>
            </a:extLst>
          </p:cNvPr>
          <p:cNvPicPr>
            <a:picLocks noChangeAspect="1" noChangeArrowheads="1"/>
          </p:cNvPicPr>
          <p:nvPr>
            <p:custDataLst>
              <p:tags r:id="rId11"/>
            </p:custDataLst>
          </p:nvPr>
        </p:nvPicPr>
        <p:blipFill>
          <a:blip r:embed="rId1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5087143"/>
            <a:ext cx="361950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0" name="MG-图片 12">
            <a:extLst>
              <a:ext uri="{FF2B5EF4-FFF2-40B4-BE49-F238E27FC236}">
                <a16:creationId xmlns:a16="http://schemas.microsoft.com/office/drawing/2014/main" id="{4B666A45-A95A-488F-872D-AA23A38087FD}"/>
              </a:ext>
            </a:extLst>
          </p:cNvPr>
          <p:cNvPicPr>
            <a:picLocks noChangeAspect="1" noChangeArrowheads="1"/>
          </p:cNvPicPr>
          <p:nvPr>
            <p:custDataLst>
              <p:tags r:id="rId12"/>
            </p:custDataLst>
          </p:nvPr>
        </p:nvPicPr>
        <p:blipFill>
          <a:blip r:embed="rId1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5087143"/>
            <a:ext cx="360363" cy="358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1" name="MG-图片 13">
            <a:extLst>
              <a:ext uri="{FF2B5EF4-FFF2-40B4-BE49-F238E27FC236}">
                <a16:creationId xmlns:a16="http://schemas.microsoft.com/office/drawing/2014/main" id="{8BAC6CFF-6176-4EB1-B68A-F650AE4CFBD1}"/>
              </a:ext>
            </a:extLst>
          </p:cNvPr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1" y="5445918"/>
            <a:ext cx="358775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2" name="MG-图片 14">
            <a:extLst>
              <a:ext uri="{FF2B5EF4-FFF2-40B4-BE49-F238E27FC236}">
                <a16:creationId xmlns:a16="http://schemas.microsoft.com/office/drawing/2014/main" id="{88E34D79-6FAD-402B-A6FC-1822D79E074D}"/>
              </a:ext>
            </a:extLst>
          </p:cNvPr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6" y="5445918"/>
            <a:ext cx="360363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3" name="MG-图片 15">
            <a:extLst>
              <a:ext uri="{FF2B5EF4-FFF2-40B4-BE49-F238E27FC236}">
                <a16:creationId xmlns:a16="http://schemas.microsoft.com/office/drawing/2014/main" id="{3CF35848-6745-479C-AB96-C24526B04E12}"/>
              </a:ext>
            </a:extLst>
          </p:cNvPr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5445918"/>
            <a:ext cx="361950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4" name="MG-图片 16">
            <a:extLst>
              <a:ext uri="{FF2B5EF4-FFF2-40B4-BE49-F238E27FC236}">
                <a16:creationId xmlns:a16="http://schemas.microsoft.com/office/drawing/2014/main" id="{60DAD3D5-8D98-448E-8FE4-4F667281D38C}"/>
              </a:ext>
            </a:extLst>
          </p:cNvPr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5445918"/>
            <a:ext cx="360363" cy="361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5" name="MG-图片 17">
            <a:extLst>
              <a:ext uri="{FF2B5EF4-FFF2-40B4-BE49-F238E27FC236}">
                <a16:creationId xmlns:a16="http://schemas.microsoft.com/office/drawing/2014/main" id="{CB09BC83-3431-4E70-AD64-4FD5D446D52C}"/>
              </a:ext>
            </a:extLst>
          </p:cNvPr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1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1" y="5807868"/>
            <a:ext cx="358775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6" name="MG-图片 18">
            <a:extLst>
              <a:ext uri="{FF2B5EF4-FFF2-40B4-BE49-F238E27FC236}">
                <a16:creationId xmlns:a16="http://schemas.microsoft.com/office/drawing/2014/main" id="{F3942FEF-162C-4219-93BD-C0594086659B}"/>
              </a:ext>
            </a:extLst>
          </p:cNvPr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1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4526" y="580786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7" name="MG-图片 19">
            <a:extLst>
              <a:ext uri="{FF2B5EF4-FFF2-40B4-BE49-F238E27FC236}">
                <a16:creationId xmlns:a16="http://schemas.microsoft.com/office/drawing/2014/main" id="{E15F42F1-5D0D-4F96-8482-40B242090930}"/>
              </a:ext>
            </a:extLst>
          </p:cNvPr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1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888" y="5807868"/>
            <a:ext cx="361950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68" name="MG-图片 20">
            <a:extLst>
              <a:ext uri="{FF2B5EF4-FFF2-40B4-BE49-F238E27FC236}">
                <a16:creationId xmlns:a16="http://schemas.microsoft.com/office/drawing/2014/main" id="{278A5D17-FA13-4442-BB52-EA76DD6382D8}"/>
              </a:ext>
            </a:extLst>
          </p:cNvPr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1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6838" y="5807868"/>
            <a:ext cx="360363" cy="360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221" name="MG-组合 2220">
            <a:extLst>
              <a:ext uri="{FF2B5EF4-FFF2-40B4-BE49-F238E27FC236}">
                <a16:creationId xmlns:a16="http://schemas.microsoft.com/office/drawing/2014/main" id="{62A2178F-1D34-46FC-ADAD-66B663E61EFF}"/>
              </a:ext>
            </a:extLst>
          </p:cNvPr>
          <p:cNvGrpSpPr/>
          <p:nvPr>
            <p:custDataLst>
              <p:tags r:id="rId21"/>
            </p:custDataLst>
          </p:nvPr>
        </p:nvGrpSpPr>
        <p:grpSpPr>
          <a:xfrm>
            <a:off x="1073809" y="4416028"/>
            <a:ext cx="10045041" cy="799700"/>
            <a:chOff x="1073809" y="4416028"/>
            <a:chExt cx="10045041" cy="799700"/>
          </a:xfrm>
        </p:grpSpPr>
        <p:grpSp>
          <p:nvGrpSpPr>
            <p:cNvPr id="3" name="MG-组合 2">
              <a:extLst>
                <a:ext uri="{FF2B5EF4-FFF2-40B4-BE49-F238E27FC236}">
                  <a16:creationId xmlns:a16="http://schemas.microsoft.com/office/drawing/2014/main" id="{6E94DCFD-07E4-469F-881E-91FCBD9C99C1}"/>
                </a:ext>
              </a:extLst>
            </p:cNvPr>
            <p:cNvGrpSpPr/>
            <p:nvPr>
              <p:custDataLst>
                <p:tags r:id="rId59"/>
              </p:custDataLst>
            </p:nvPr>
          </p:nvGrpSpPr>
          <p:grpSpPr>
            <a:xfrm>
              <a:off x="1683368" y="4416028"/>
              <a:ext cx="292100" cy="373856"/>
              <a:chOff x="5364163" y="4269581"/>
              <a:chExt cx="292100" cy="373856"/>
            </a:xfrm>
          </p:grpSpPr>
          <p:sp>
            <p:nvSpPr>
              <p:cNvPr id="2" name="MG-Rectangle 1">
                <a:extLst>
                  <a:ext uri="{FF2B5EF4-FFF2-40B4-BE49-F238E27FC236}">
                    <a16:creationId xmlns:a16="http://schemas.microsoft.com/office/drawing/2014/main" id="{F1BBCA35-B877-4278-8E83-1BA55D9D6CA8}"/>
                  </a:ext>
                </a:extLst>
              </p:cNvPr>
              <p:cNvSpPr/>
              <p:nvPr>
                <p:custDataLst>
                  <p:tags r:id="rId123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MG-Rectangle 23">
                <a:extLst>
                  <a:ext uri="{FF2B5EF4-FFF2-40B4-BE49-F238E27FC236}">
                    <a16:creationId xmlns:a16="http://schemas.microsoft.com/office/drawing/2014/main" id="{F08CC850-EB4F-4D4B-B4CF-67D511D2EF50}"/>
                  </a:ext>
                </a:extLst>
              </p:cNvPr>
              <p:cNvSpPr/>
              <p:nvPr>
                <p:custDataLst>
                  <p:tags r:id="rId124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3" name="MG-组合 2">
              <a:extLst>
                <a:ext uri="{FF2B5EF4-FFF2-40B4-BE49-F238E27FC236}">
                  <a16:creationId xmlns:a16="http://schemas.microsoft.com/office/drawing/2014/main" id="{BD5BC18B-0AE1-45B4-8067-350A789AC5D9}"/>
                </a:ext>
              </a:extLst>
            </p:cNvPr>
            <p:cNvGrpSpPr/>
            <p:nvPr>
              <p:custDataLst>
                <p:tags r:id="rId60"/>
              </p:custDataLst>
            </p:nvPr>
          </p:nvGrpSpPr>
          <p:grpSpPr>
            <a:xfrm>
              <a:off x="2292927" y="4416028"/>
              <a:ext cx="292100" cy="373856"/>
              <a:chOff x="5364163" y="4269581"/>
              <a:chExt cx="292100" cy="373856"/>
            </a:xfrm>
          </p:grpSpPr>
          <p:sp>
            <p:nvSpPr>
              <p:cNvPr id="114" name="MG-Rectangle 1">
                <a:extLst>
                  <a:ext uri="{FF2B5EF4-FFF2-40B4-BE49-F238E27FC236}">
                    <a16:creationId xmlns:a16="http://schemas.microsoft.com/office/drawing/2014/main" id="{FEDBC528-E0C6-4BC9-9B55-959DBCBD7C90}"/>
                  </a:ext>
                </a:extLst>
              </p:cNvPr>
              <p:cNvSpPr/>
              <p:nvPr>
                <p:custDataLst>
                  <p:tags r:id="rId121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5" name="MG-Rectangle 23">
                <a:extLst>
                  <a:ext uri="{FF2B5EF4-FFF2-40B4-BE49-F238E27FC236}">
                    <a16:creationId xmlns:a16="http://schemas.microsoft.com/office/drawing/2014/main" id="{8250EEF6-91C4-4305-8771-7A2535E07465}"/>
                  </a:ext>
                </a:extLst>
              </p:cNvPr>
              <p:cNvSpPr/>
              <p:nvPr>
                <p:custDataLst>
                  <p:tags r:id="rId122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6" name="MG-组合 2">
              <a:extLst>
                <a:ext uri="{FF2B5EF4-FFF2-40B4-BE49-F238E27FC236}">
                  <a16:creationId xmlns:a16="http://schemas.microsoft.com/office/drawing/2014/main" id="{FF7CB407-9696-4040-A347-7985DFB1C6FF}"/>
                </a:ext>
              </a:extLst>
            </p:cNvPr>
            <p:cNvGrpSpPr/>
            <p:nvPr>
              <p:custDataLst>
                <p:tags r:id="rId61"/>
              </p:custDataLst>
            </p:nvPr>
          </p:nvGrpSpPr>
          <p:grpSpPr>
            <a:xfrm>
              <a:off x="2902486" y="4416028"/>
              <a:ext cx="292100" cy="373856"/>
              <a:chOff x="5364163" y="4269581"/>
              <a:chExt cx="292100" cy="373856"/>
            </a:xfrm>
          </p:grpSpPr>
          <p:sp>
            <p:nvSpPr>
              <p:cNvPr id="117" name="MG-Rectangle 1">
                <a:extLst>
                  <a:ext uri="{FF2B5EF4-FFF2-40B4-BE49-F238E27FC236}">
                    <a16:creationId xmlns:a16="http://schemas.microsoft.com/office/drawing/2014/main" id="{C202EF17-E61B-461F-B7C8-C8E78C9A9A01}"/>
                  </a:ext>
                </a:extLst>
              </p:cNvPr>
              <p:cNvSpPr/>
              <p:nvPr>
                <p:custDataLst>
                  <p:tags r:id="rId119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8" name="MG-Rectangle 23">
                <a:extLst>
                  <a:ext uri="{FF2B5EF4-FFF2-40B4-BE49-F238E27FC236}">
                    <a16:creationId xmlns:a16="http://schemas.microsoft.com/office/drawing/2014/main" id="{7A10B2C1-11E5-4C5C-8FFA-1AA077B37FC7}"/>
                  </a:ext>
                </a:extLst>
              </p:cNvPr>
              <p:cNvSpPr/>
              <p:nvPr>
                <p:custDataLst>
                  <p:tags r:id="rId120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19" name="MG-组合 2">
              <a:extLst>
                <a:ext uri="{FF2B5EF4-FFF2-40B4-BE49-F238E27FC236}">
                  <a16:creationId xmlns:a16="http://schemas.microsoft.com/office/drawing/2014/main" id="{32A2972A-9489-4108-A7BA-F757AE546449}"/>
                </a:ext>
              </a:extLst>
            </p:cNvPr>
            <p:cNvGrpSpPr/>
            <p:nvPr>
              <p:custDataLst>
                <p:tags r:id="rId62"/>
              </p:custDataLst>
            </p:nvPr>
          </p:nvGrpSpPr>
          <p:grpSpPr>
            <a:xfrm>
              <a:off x="3512045" y="4416028"/>
              <a:ext cx="292100" cy="373856"/>
              <a:chOff x="5364163" y="4269581"/>
              <a:chExt cx="292100" cy="373856"/>
            </a:xfrm>
          </p:grpSpPr>
          <p:sp>
            <p:nvSpPr>
              <p:cNvPr id="120" name="MG-Rectangle 1">
                <a:extLst>
                  <a:ext uri="{FF2B5EF4-FFF2-40B4-BE49-F238E27FC236}">
                    <a16:creationId xmlns:a16="http://schemas.microsoft.com/office/drawing/2014/main" id="{AB6E61EC-AAAD-44E5-ACE8-6E6A23601FFA}"/>
                  </a:ext>
                </a:extLst>
              </p:cNvPr>
              <p:cNvSpPr/>
              <p:nvPr>
                <p:custDataLst>
                  <p:tags r:id="rId117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1" name="MG-Rectangle 23">
                <a:extLst>
                  <a:ext uri="{FF2B5EF4-FFF2-40B4-BE49-F238E27FC236}">
                    <a16:creationId xmlns:a16="http://schemas.microsoft.com/office/drawing/2014/main" id="{F1E32807-FD2E-4345-8F8D-8BF0546E9F72}"/>
                  </a:ext>
                </a:extLst>
              </p:cNvPr>
              <p:cNvSpPr/>
              <p:nvPr>
                <p:custDataLst>
                  <p:tags r:id="rId118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2" name="MG-组合 2">
              <a:extLst>
                <a:ext uri="{FF2B5EF4-FFF2-40B4-BE49-F238E27FC236}">
                  <a16:creationId xmlns:a16="http://schemas.microsoft.com/office/drawing/2014/main" id="{AC201A9C-A601-46D8-B377-EAB48858B9B4}"/>
                </a:ext>
              </a:extLst>
            </p:cNvPr>
            <p:cNvGrpSpPr/>
            <p:nvPr>
              <p:custDataLst>
                <p:tags r:id="rId63"/>
              </p:custDataLst>
            </p:nvPr>
          </p:nvGrpSpPr>
          <p:grpSpPr>
            <a:xfrm>
              <a:off x="4121604" y="4416028"/>
              <a:ext cx="292100" cy="373856"/>
              <a:chOff x="5364163" y="4269581"/>
              <a:chExt cx="292100" cy="373856"/>
            </a:xfrm>
          </p:grpSpPr>
          <p:sp>
            <p:nvSpPr>
              <p:cNvPr id="123" name="MG-Rectangle 1">
                <a:extLst>
                  <a:ext uri="{FF2B5EF4-FFF2-40B4-BE49-F238E27FC236}">
                    <a16:creationId xmlns:a16="http://schemas.microsoft.com/office/drawing/2014/main" id="{4823D262-5D8C-42E1-8DFB-628ACAAF1D96}"/>
                  </a:ext>
                </a:extLst>
              </p:cNvPr>
              <p:cNvSpPr/>
              <p:nvPr>
                <p:custDataLst>
                  <p:tags r:id="rId115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MG-Rectangle 23">
                <a:extLst>
                  <a:ext uri="{FF2B5EF4-FFF2-40B4-BE49-F238E27FC236}">
                    <a16:creationId xmlns:a16="http://schemas.microsoft.com/office/drawing/2014/main" id="{949ECE5D-97FA-4EA4-ABE8-1436C5A75758}"/>
                  </a:ext>
                </a:extLst>
              </p:cNvPr>
              <p:cNvSpPr/>
              <p:nvPr>
                <p:custDataLst>
                  <p:tags r:id="rId116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5" name="MG-组合 2">
              <a:extLst>
                <a:ext uri="{FF2B5EF4-FFF2-40B4-BE49-F238E27FC236}">
                  <a16:creationId xmlns:a16="http://schemas.microsoft.com/office/drawing/2014/main" id="{5CF92A89-E669-455C-89BA-BFA026C90989}"/>
                </a:ext>
              </a:extLst>
            </p:cNvPr>
            <p:cNvGrpSpPr/>
            <p:nvPr>
              <p:custDataLst>
                <p:tags r:id="rId64"/>
              </p:custDataLst>
            </p:nvPr>
          </p:nvGrpSpPr>
          <p:grpSpPr>
            <a:xfrm>
              <a:off x="4731163" y="4416028"/>
              <a:ext cx="292100" cy="373856"/>
              <a:chOff x="5364163" y="4269581"/>
              <a:chExt cx="292100" cy="373856"/>
            </a:xfrm>
          </p:grpSpPr>
          <p:sp>
            <p:nvSpPr>
              <p:cNvPr id="126" name="MG-Rectangle 1">
                <a:extLst>
                  <a:ext uri="{FF2B5EF4-FFF2-40B4-BE49-F238E27FC236}">
                    <a16:creationId xmlns:a16="http://schemas.microsoft.com/office/drawing/2014/main" id="{ABCDABBD-0588-4A99-865A-7F975F7B6B36}"/>
                  </a:ext>
                </a:extLst>
              </p:cNvPr>
              <p:cNvSpPr/>
              <p:nvPr>
                <p:custDataLst>
                  <p:tags r:id="rId113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7" name="MG-Rectangle 23">
                <a:extLst>
                  <a:ext uri="{FF2B5EF4-FFF2-40B4-BE49-F238E27FC236}">
                    <a16:creationId xmlns:a16="http://schemas.microsoft.com/office/drawing/2014/main" id="{E3DEE3DE-2CC7-40B3-B723-26E66E5879CA}"/>
                  </a:ext>
                </a:extLst>
              </p:cNvPr>
              <p:cNvSpPr/>
              <p:nvPr>
                <p:custDataLst>
                  <p:tags r:id="rId114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28" name="MG-组合 2">
              <a:extLst>
                <a:ext uri="{FF2B5EF4-FFF2-40B4-BE49-F238E27FC236}">
                  <a16:creationId xmlns:a16="http://schemas.microsoft.com/office/drawing/2014/main" id="{00540CDB-649C-4DE5-84CA-45DD64545011}"/>
                </a:ext>
              </a:extLst>
            </p:cNvPr>
            <p:cNvGrpSpPr/>
            <p:nvPr>
              <p:custDataLst>
                <p:tags r:id="rId65"/>
              </p:custDataLst>
            </p:nvPr>
          </p:nvGrpSpPr>
          <p:grpSpPr>
            <a:xfrm>
              <a:off x="5340722" y="4416028"/>
              <a:ext cx="292100" cy="373856"/>
              <a:chOff x="5364163" y="4269581"/>
              <a:chExt cx="292100" cy="373856"/>
            </a:xfrm>
          </p:grpSpPr>
          <p:sp>
            <p:nvSpPr>
              <p:cNvPr id="129" name="MG-Rectangle 1">
                <a:extLst>
                  <a:ext uri="{FF2B5EF4-FFF2-40B4-BE49-F238E27FC236}">
                    <a16:creationId xmlns:a16="http://schemas.microsoft.com/office/drawing/2014/main" id="{DD543A0E-59C1-4343-9C97-73DD2D25D3D0}"/>
                  </a:ext>
                </a:extLst>
              </p:cNvPr>
              <p:cNvSpPr/>
              <p:nvPr>
                <p:custDataLst>
                  <p:tags r:id="rId111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0" name="MG-Rectangle 23">
                <a:extLst>
                  <a:ext uri="{FF2B5EF4-FFF2-40B4-BE49-F238E27FC236}">
                    <a16:creationId xmlns:a16="http://schemas.microsoft.com/office/drawing/2014/main" id="{2E894B63-C4B7-46AF-A635-3B94EE82D265}"/>
                  </a:ext>
                </a:extLst>
              </p:cNvPr>
              <p:cNvSpPr/>
              <p:nvPr>
                <p:custDataLst>
                  <p:tags r:id="rId112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1" name="MG-组合 2">
              <a:extLst>
                <a:ext uri="{FF2B5EF4-FFF2-40B4-BE49-F238E27FC236}">
                  <a16:creationId xmlns:a16="http://schemas.microsoft.com/office/drawing/2014/main" id="{7DC00EEA-B315-48C4-84A2-882F7B018C0E}"/>
                </a:ext>
              </a:extLst>
            </p:cNvPr>
            <p:cNvGrpSpPr/>
            <p:nvPr>
              <p:custDataLst>
                <p:tags r:id="rId66"/>
              </p:custDataLst>
            </p:nvPr>
          </p:nvGrpSpPr>
          <p:grpSpPr>
            <a:xfrm>
              <a:off x="5950281" y="4416028"/>
              <a:ext cx="292100" cy="373856"/>
              <a:chOff x="5364163" y="4269581"/>
              <a:chExt cx="292100" cy="373856"/>
            </a:xfrm>
          </p:grpSpPr>
          <p:sp>
            <p:nvSpPr>
              <p:cNvPr id="132" name="MG-Rectangle 1">
                <a:extLst>
                  <a:ext uri="{FF2B5EF4-FFF2-40B4-BE49-F238E27FC236}">
                    <a16:creationId xmlns:a16="http://schemas.microsoft.com/office/drawing/2014/main" id="{78049530-CD77-443B-92E3-A3DB5B7C92DC}"/>
                  </a:ext>
                </a:extLst>
              </p:cNvPr>
              <p:cNvSpPr/>
              <p:nvPr>
                <p:custDataLst>
                  <p:tags r:id="rId109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MG-Rectangle 23">
                <a:extLst>
                  <a:ext uri="{FF2B5EF4-FFF2-40B4-BE49-F238E27FC236}">
                    <a16:creationId xmlns:a16="http://schemas.microsoft.com/office/drawing/2014/main" id="{556C2AE8-4B78-43FF-8D3E-65F32C7040D4}"/>
                  </a:ext>
                </a:extLst>
              </p:cNvPr>
              <p:cNvSpPr/>
              <p:nvPr>
                <p:custDataLst>
                  <p:tags r:id="rId110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34" name="MG-组合 2">
              <a:extLst>
                <a:ext uri="{FF2B5EF4-FFF2-40B4-BE49-F238E27FC236}">
                  <a16:creationId xmlns:a16="http://schemas.microsoft.com/office/drawing/2014/main" id="{A4CA91A2-A44A-480C-9E81-DB98BF121812}"/>
                </a:ext>
              </a:extLst>
            </p:cNvPr>
            <p:cNvGrpSpPr/>
            <p:nvPr>
              <p:custDataLst>
                <p:tags r:id="rId67"/>
              </p:custDataLst>
            </p:nvPr>
          </p:nvGrpSpPr>
          <p:grpSpPr>
            <a:xfrm>
              <a:off x="6559840" y="4416028"/>
              <a:ext cx="292100" cy="373856"/>
              <a:chOff x="5364163" y="4269581"/>
              <a:chExt cx="292100" cy="373856"/>
            </a:xfrm>
          </p:grpSpPr>
          <p:sp>
            <p:nvSpPr>
              <p:cNvPr id="135" name="MG-Rectangle 1">
                <a:extLst>
                  <a:ext uri="{FF2B5EF4-FFF2-40B4-BE49-F238E27FC236}">
                    <a16:creationId xmlns:a16="http://schemas.microsoft.com/office/drawing/2014/main" id="{5DC01F94-489B-4105-9F38-45B7B64125C8}"/>
                  </a:ext>
                </a:extLst>
              </p:cNvPr>
              <p:cNvSpPr/>
              <p:nvPr>
                <p:custDataLst>
                  <p:tags r:id="rId107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6" name="MG-Rectangle 23">
                <a:extLst>
                  <a:ext uri="{FF2B5EF4-FFF2-40B4-BE49-F238E27FC236}">
                    <a16:creationId xmlns:a16="http://schemas.microsoft.com/office/drawing/2014/main" id="{FE1422D0-74A8-4AAC-979B-B5CEE33BE3BF}"/>
                  </a:ext>
                </a:extLst>
              </p:cNvPr>
              <p:cNvSpPr/>
              <p:nvPr>
                <p:custDataLst>
                  <p:tags r:id="rId108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0" name="MG-组合 2">
              <a:extLst>
                <a:ext uri="{FF2B5EF4-FFF2-40B4-BE49-F238E27FC236}">
                  <a16:creationId xmlns:a16="http://schemas.microsoft.com/office/drawing/2014/main" id="{43CFC6BF-2866-410F-A59E-AD38FAF2AEA1}"/>
                </a:ext>
              </a:extLst>
            </p:cNvPr>
            <p:cNvGrpSpPr/>
            <p:nvPr>
              <p:custDataLst>
                <p:tags r:id="rId68"/>
              </p:custDataLst>
            </p:nvPr>
          </p:nvGrpSpPr>
          <p:grpSpPr>
            <a:xfrm>
              <a:off x="7169399" y="4416028"/>
              <a:ext cx="292100" cy="373856"/>
              <a:chOff x="5364163" y="4269581"/>
              <a:chExt cx="292100" cy="373856"/>
            </a:xfrm>
          </p:grpSpPr>
          <p:sp>
            <p:nvSpPr>
              <p:cNvPr id="141" name="MG-Rectangle 1">
                <a:extLst>
                  <a:ext uri="{FF2B5EF4-FFF2-40B4-BE49-F238E27FC236}">
                    <a16:creationId xmlns:a16="http://schemas.microsoft.com/office/drawing/2014/main" id="{EFA6BB8C-B60D-401D-9012-A91D932AEAB9}"/>
                  </a:ext>
                </a:extLst>
              </p:cNvPr>
              <p:cNvSpPr/>
              <p:nvPr>
                <p:custDataLst>
                  <p:tags r:id="rId105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2" name="MG-Rectangle 23">
                <a:extLst>
                  <a:ext uri="{FF2B5EF4-FFF2-40B4-BE49-F238E27FC236}">
                    <a16:creationId xmlns:a16="http://schemas.microsoft.com/office/drawing/2014/main" id="{54059CCE-E7B9-4681-AC46-8B08C58EA39A}"/>
                  </a:ext>
                </a:extLst>
              </p:cNvPr>
              <p:cNvSpPr/>
              <p:nvPr>
                <p:custDataLst>
                  <p:tags r:id="rId106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3" name="MG-组合 2">
              <a:extLst>
                <a:ext uri="{FF2B5EF4-FFF2-40B4-BE49-F238E27FC236}">
                  <a16:creationId xmlns:a16="http://schemas.microsoft.com/office/drawing/2014/main" id="{28152A60-7B6C-41DB-864B-D18D45847A88}"/>
                </a:ext>
              </a:extLst>
            </p:cNvPr>
            <p:cNvGrpSpPr/>
            <p:nvPr>
              <p:custDataLst>
                <p:tags r:id="rId69"/>
              </p:custDataLst>
            </p:nvPr>
          </p:nvGrpSpPr>
          <p:grpSpPr>
            <a:xfrm>
              <a:off x="7778958" y="4416028"/>
              <a:ext cx="292100" cy="373856"/>
              <a:chOff x="5364163" y="4269581"/>
              <a:chExt cx="292100" cy="373856"/>
            </a:xfrm>
          </p:grpSpPr>
          <p:sp>
            <p:nvSpPr>
              <p:cNvPr id="144" name="MG-Rectangle 1">
                <a:extLst>
                  <a:ext uri="{FF2B5EF4-FFF2-40B4-BE49-F238E27FC236}">
                    <a16:creationId xmlns:a16="http://schemas.microsoft.com/office/drawing/2014/main" id="{5E01FA31-A17B-4E2A-BEEC-0D33C1EE4F7D}"/>
                  </a:ext>
                </a:extLst>
              </p:cNvPr>
              <p:cNvSpPr/>
              <p:nvPr>
                <p:custDataLst>
                  <p:tags r:id="rId103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5" name="MG-Rectangle 23">
                <a:extLst>
                  <a:ext uri="{FF2B5EF4-FFF2-40B4-BE49-F238E27FC236}">
                    <a16:creationId xmlns:a16="http://schemas.microsoft.com/office/drawing/2014/main" id="{2BE96D23-E80C-47EC-90F3-F72000F4046D}"/>
                  </a:ext>
                </a:extLst>
              </p:cNvPr>
              <p:cNvSpPr/>
              <p:nvPr>
                <p:custDataLst>
                  <p:tags r:id="rId104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6" name="MG-组合 2">
              <a:extLst>
                <a:ext uri="{FF2B5EF4-FFF2-40B4-BE49-F238E27FC236}">
                  <a16:creationId xmlns:a16="http://schemas.microsoft.com/office/drawing/2014/main" id="{AC952885-D802-4CBF-BFC0-3EBEE853718E}"/>
                </a:ext>
              </a:extLst>
            </p:cNvPr>
            <p:cNvGrpSpPr/>
            <p:nvPr>
              <p:custDataLst>
                <p:tags r:id="rId70"/>
              </p:custDataLst>
            </p:nvPr>
          </p:nvGrpSpPr>
          <p:grpSpPr>
            <a:xfrm>
              <a:off x="8388517" y="4416028"/>
              <a:ext cx="292100" cy="373856"/>
              <a:chOff x="5364163" y="4269581"/>
              <a:chExt cx="292100" cy="373856"/>
            </a:xfrm>
          </p:grpSpPr>
          <p:sp>
            <p:nvSpPr>
              <p:cNvPr id="147" name="MG-Rectangle 1">
                <a:extLst>
                  <a:ext uri="{FF2B5EF4-FFF2-40B4-BE49-F238E27FC236}">
                    <a16:creationId xmlns:a16="http://schemas.microsoft.com/office/drawing/2014/main" id="{00454DC5-83DF-4B79-BF72-5773D3C99712}"/>
                  </a:ext>
                </a:extLst>
              </p:cNvPr>
              <p:cNvSpPr/>
              <p:nvPr>
                <p:custDataLst>
                  <p:tags r:id="rId101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8" name="MG-Rectangle 23">
                <a:extLst>
                  <a:ext uri="{FF2B5EF4-FFF2-40B4-BE49-F238E27FC236}">
                    <a16:creationId xmlns:a16="http://schemas.microsoft.com/office/drawing/2014/main" id="{B3BFB26F-7EA2-44A8-AF41-48C7045ADBF5}"/>
                  </a:ext>
                </a:extLst>
              </p:cNvPr>
              <p:cNvSpPr/>
              <p:nvPr>
                <p:custDataLst>
                  <p:tags r:id="rId102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49" name="MG-组合 2">
              <a:extLst>
                <a:ext uri="{FF2B5EF4-FFF2-40B4-BE49-F238E27FC236}">
                  <a16:creationId xmlns:a16="http://schemas.microsoft.com/office/drawing/2014/main" id="{30A23EA2-9EBA-462F-B842-A46F00A9CCC8}"/>
                </a:ext>
              </a:extLst>
            </p:cNvPr>
            <p:cNvGrpSpPr/>
            <p:nvPr>
              <p:custDataLst>
                <p:tags r:id="rId71"/>
              </p:custDataLst>
            </p:nvPr>
          </p:nvGrpSpPr>
          <p:grpSpPr>
            <a:xfrm>
              <a:off x="8998076" y="4416028"/>
              <a:ext cx="292100" cy="373856"/>
              <a:chOff x="5364163" y="4269581"/>
              <a:chExt cx="292100" cy="373856"/>
            </a:xfrm>
          </p:grpSpPr>
          <p:sp>
            <p:nvSpPr>
              <p:cNvPr id="150" name="MG-Rectangle 1">
                <a:extLst>
                  <a:ext uri="{FF2B5EF4-FFF2-40B4-BE49-F238E27FC236}">
                    <a16:creationId xmlns:a16="http://schemas.microsoft.com/office/drawing/2014/main" id="{7B2D238A-5A33-404E-A38E-7B60AC2A676B}"/>
                  </a:ext>
                </a:extLst>
              </p:cNvPr>
              <p:cNvSpPr/>
              <p:nvPr>
                <p:custDataLst>
                  <p:tags r:id="rId99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1" name="MG-Rectangle 23">
                <a:extLst>
                  <a:ext uri="{FF2B5EF4-FFF2-40B4-BE49-F238E27FC236}">
                    <a16:creationId xmlns:a16="http://schemas.microsoft.com/office/drawing/2014/main" id="{9662DB2C-21C5-48D4-B53B-8CB855CDE456}"/>
                  </a:ext>
                </a:extLst>
              </p:cNvPr>
              <p:cNvSpPr/>
              <p:nvPr>
                <p:custDataLst>
                  <p:tags r:id="rId100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2" name="MG-组合 2">
              <a:extLst>
                <a:ext uri="{FF2B5EF4-FFF2-40B4-BE49-F238E27FC236}">
                  <a16:creationId xmlns:a16="http://schemas.microsoft.com/office/drawing/2014/main" id="{D6006671-0C9B-4F19-A542-E131C5B929D7}"/>
                </a:ext>
              </a:extLst>
            </p:cNvPr>
            <p:cNvGrpSpPr/>
            <p:nvPr>
              <p:custDataLst>
                <p:tags r:id="rId72"/>
              </p:custDataLst>
            </p:nvPr>
          </p:nvGrpSpPr>
          <p:grpSpPr>
            <a:xfrm>
              <a:off x="9607635" y="4416028"/>
              <a:ext cx="292100" cy="373856"/>
              <a:chOff x="5364163" y="4269581"/>
              <a:chExt cx="292100" cy="373856"/>
            </a:xfrm>
          </p:grpSpPr>
          <p:sp>
            <p:nvSpPr>
              <p:cNvPr id="153" name="MG-Rectangle 1">
                <a:extLst>
                  <a:ext uri="{FF2B5EF4-FFF2-40B4-BE49-F238E27FC236}">
                    <a16:creationId xmlns:a16="http://schemas.microsoft.com/office/drawing/2014/main" id="{483CE254-B846-4182-8B08-BE3BE116BA17}"/>
                  </a:ext>
                </a:extLst>
              </p:cNvPr>
              <p:cNvSpPr/>
              <p:nvPr>
                <p:custDataLst>
                  <p:tags r:id="rId97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4" name="MG-Rectangle 23">
                <a:extLst>
                  <a:ext uri="{FF2B5EF4-FFF2-40B4-BE49-F238E27FC236}">
                    <a16:creationId xmlns:a16="http://schemas.microsoft.com/office/drawing/2014/main" id="{2ED52C75-D3EB-4F1B-B884-F63E69B5BA71}"/>
                  </a:ext>
                </a:extLst>
              </p:cNvPr>
              <p:cNvSpPr/>
              <p:nvPr>
                <p:custDataLst>
                  <p:tags r:id="rId98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5" name="MG-组合 2">
              <a:extLst>
                <a:ext uri="{FF2B5EF4-FFF2-40B4-BE49-F238E27FC236}">
                  <a16:creationId xmlns:a16="http://schemas.microsoft.com/office/drawing/2014/main" id="{E0C27F04-FFEE-45FB-9377-BE32E2C4F28B}"/>
                </a:ext>
              </a:extLst>
            </p:cNvPr>
            <p:cNvGrpSpPr/>
            <p:nvPr>
              <p:custDataLst>
                <p:tags r:id="rId73"/>
              </p:custDataLst>
            </p:nvPr>
          </p:nvGrpSpPr>
          <p:grpSpPr>
            <a:xfrm>
              <a:off x="10217194" y="4416028"/>
              <a:ext cx="292100" cy="373856"/>
              <a:chOff x="5364163" y="4269581"/>
              <a:chExt cx="292100" cy="373856"/>
            </a:xfrm>
          </p:grpSpPr>
          <p:sp>
            <p:nvSpPr>
              <p:cNvPr id="156" name="MG-Rectangle 1">
                <a:extLst>
                  <a:ext uri="{FF2B5EF4-FFF2-40B4-BE49-F238E27FC236}">
                    <a16:creationId xmlns:a16="http://schemas.microsoft.com/office/drawing/2014/main" id="{DA0E17B2-D56E-47FB-8AC5-C70AC159DB98}"/>
                  </a:ext>
                </a:extLst>
              </p:cNvPr>
              <p:cNvSpPr/>
              <p:nvPr>
                <p:custDataLst>
                  <p:tags r:id="rId95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7" name="MG-Rectangle 23">
                <a:extLst>
                  <a:ext uri="{FF2B5EF4-FFF2-40B4-BE49-F238E27FC236}">
                    <a16:creationId xmlns:a16="http://schemas.microsoft.com/office/drawing/2014/main" id="{7BA8BF29-4AC5-4DCB-B070-08D6828039A5}"/>
                  </a:ext>
                </a:extLst>
              </p:cNvPr>
              <p:cNvSpPr/>
              <p:nvPr>
                <p:custDataLst>
                  <p:tags r:id="rId96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158" name="MG-组合 2">
              <a:extLst>
                <a:ext uri="{FF2B5EF4-FFF2-40B4-BE49-F238E27FC236}">
                  <a16:creationId xmlns:a16="http://schemas.microsoft.com/office/drawing/2014/main" id="{7D427CC3-DA4F-4C51-BD10-1F6C714C4230}"/>
                </a:ext>
              </a:extLst>
            </p:cNvPr>
            <p:cNvGrpSpPr/>
            <p:nvPr>
              <p:custDataLst>
                <p:tags r:id="rId74"/>
              </p:custDataLst>
            </p:nvPr>
          </p:nvGrpSpPr>
          <p:grpSpPr>
            <a:xfrm>
              <a:off x="10826750" y="4416028"/>
              <a:ext cx="292100" cy="373856"/>
              <a:chOff x="5364163" y="4269581"/>
              <a:chExt cx="292100" cy="373856"/>
            </a:xfrm>
          </p:grpSpPr>
          <p:sp>
            <p:nvSpPr>
              <p:cNvPr id="159" name="MG-Rectangle 1">
                <a:extLst>
                  <a:ext uri="{FF2B5EF4-FFF2-40B4-BE49-F238E27FC236}">
                    <a16:creationId xmlns:a16="http://schemas.microsoft.com/office/drawing/2014/main" id="{87154886-A756-475A-9263-8748766F0538}"/>
                  </a:ext>
                </a:extLst>
              </p:cNvPr>
              <p:cNvSpPr/>
              <p:nvPr>
                <p:custDataLst>
                  <p:tags r:id="rId93"/>
                </p:custDataLst>
              </p:nvPr>
            </p:nvSpPr>
            <p:spPr>
              <a:xfrm>
                <a:off x="5364163" y="4269581"/>
                <a:ext cx="146050" cy="373856"/>
              </a:xfrm>
              <a:prstGeom prst="rect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0" name="MG-Rectangle 23">
                <a:extLst>
                  <a:ext uri="{FF2B5EF4-FFF2-40B4-BE49-F238E27FC236}">
                    <a16:creationId xmlns:a16="http://schemas.microsoft.com/office/drawing/2014/main" id="{73467D3B-A568-4692-8377-41672AD4D9AC}"/>
                  </a:ext>
                </a:extLst>
              </p:cNvPr>
              <p:cNvSpPr/>
              <p:nvPr>
                <p:custDataLst>
                  <p:tags r:id="rId94"/>
                </p:custDataLst>
              </p:nvPr>
            </p:nvSpPr>
            <p:spPr>
              <a:xfrm>
                <a:off x="5510213" y="4269581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70" name="MG-右箭头 169">
              <a:extLst>
                <a:ext uri="{FF2B5EF4-FFF2-40B4-BE49-F238E27FC236}">
                  <a16:creationId xmlns:a16="http://schemas.microsoft.com/office/drawing/2014/main" id="{B5F6BF0B-ACB7-4529-9AC1-231A93C160E2}"/>
                </a:ext>
              </a:extLst>
            </p:cNvPr>
            <p:cNvSpPr/>
            <p:nvPr>
              <p:custDataLst>
                <p:tags r:id="rId75"/>
              </p:custDataLst>
            </p:nvPr>
          </p:nvSpPr>
          <p:spPr>
            <a:xfrm rot="16200000">
              <a:off x="1638327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MG-右箭头 171">
              <a:extLst>
                <a:ext uri="{FF2B5EF4-FFF2-40B4-BE49-F238E27FC236}">
                  <a16:creationId xmlns:a16="http://schemas.microsoft.com/office/drawing/2014/main" id="{F5CF2CC0-752C-449C-9353-CCE9B59C0CD9}"/>
                </a:ext>
              </a:extLst>
            </p:cNvPr>
            <p:cNvSpPr/>
            <p:nvPr>
              <p:custDataLst>
                <p:tags r:id="rId76"/>
              </p:custDataLst>
            </p:nvPr>
          </p:nvSpPr>
          <p:spPr>
            <a:xfrm rot="16200000">
              <a:off x="2247886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MG-右箭头 172">
              <a:extLst>
                <a:ext uri="{FF2B5EF4-FFF2-40B4-BE49-F238E27FC236}">
                  <a16:creationId xmlns:a16="http://schemas.microsoft.com/office/drawing/2014/main" id="{68461FC5-9AEC-4458-B026-0B8BB2B0A35C}"/>
                </a:ext>
              </a:extLst>
            </p:cNvPr>
            <p:cNvSpPr/>
            <p:nvPr>
              <p:custDataLst>
                <p:tags r:id="rId77"/>
              </p:custDataLst>
            </p:nvPr>
          </p:nvSpPr>
          <p:spPr>
            <a:xfrm rot="16200000">
              <a:off x="2857445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MG-右箭头 173">
              <a:extLst>
                <a:ext uri="{FF2B5EF4-FFF2-40B4-BE49-F238E27FC236}">
                  <a16:creationId xmlns:a16="http://schemas.microsoft.com/office/drawing/2014/main" id="{710C9AB0-3A35-4778-AFAF-16CEEFFEDC4F}"/>
                </a:ext>
              </a:extLst>
            </p:cNvPr>
            <p:cNvSpPr/>
            <p:nvPr>
              <p:custDataLst>
                <p:tags r:id="rId78"/>
              </p:custDataLst>
            </p:nvPr>
          </p:nvSpPr>
          <p:spPr>
            <a:xfrm rot="16200000">
              <a:off x="3467004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MG-右箭头 174">
              <a:extLst>
                <a:ext uri="{FF2B5EF4-FFF2-40B4-BE49-F238E27FC236}">
                  <a16:creationId xmlns:a16="http://schemas.microsoft.com/office/drawing/2014/main" id="{306C3465-B2B4-4068-AF98-9E968F21AAE4}"/>
                </a:ext>
              </a:extLst>
            </p:cNvPr>
            <p:cNvSpPr/>
            <p:nvPr>
              <p:custDataLst>
                <p:tags r:id="rId79"/>
              </p:custDataLst>
            </p:nvPr>
          </p:nvSpPr>
          <p:spPr>
            <a:xfrm rot="16200000">
              <a:off x="4076563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MG-右箭头 175">
              <a:extLst>
                <a:ext uri="{FF2B5EF4-FFF2-40B4-BE49-F238E27FC236}">
                  <a16:creationId xmlns:a16="http://schemas.microsoft.com/office/drawing/2014/main" id="{4AC7B1C8-6064-4749-A357-B077E7774F80}"/>
                </a:ext>
              </a:extLst>
            </p:cNvPr>
            <p:cNvSpPr/>
            <p:nvPr>
              <p:custDataLst>
                <p:tags r:id="rId80"/>
              </p:custDataLst>
            </p:nvPr>
          </p:nvSpPr>
          <p:spPr>
            <a:xfrm rot="16200000">
              <a:off x="4686122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MG-右箭头 176">
              <a:extLst>
                <a:ext uri="{FF2B5EF4-FFF2-40B4-BE49-F238E27FC236}">
                  <a16:creationId xmlns:a16="http://schemas.microsoft.com/office/drawing/2014/main" id="{36823877-C550-45C8-BB65-657B783A40C4}"/>
                </a:ext>
              </a:extLst>
            </p:cNvPr>
            <p:cNvSpPr/>
            <p:nvPr>
              <p:custDataLst>
                <p:tags r:id="rId81"/>
              </p:custDataLst>
            </p:nvPr>
          </p:nvSpPr>
          <p:spPr>
            <a:xfrm rot="16200000">
              <a:off x="5295681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MG-右箭头 177">
              <a:extLst>
                <a:ext uri="{FF2B5EF4-FFF2-40B4-BE49-F238E27FC236}">
                  <a16:creationId xmlns:a16="http://schemas.microsoft.com/office/drawing/2014/main" id="{DB63B123-0317-4C0B-A6D0-E0A7934319C6}"/>
                </a:ext>
              </a:extLst>
            </p:cNvPr>
            <p:cNvSpPr/>
            <p:nvPr>
              <p:custDataLst>
                <p:tags r:id="rId82"/>
              </p:custDataLst>
            </p:nvPr>
          </p:nvSpPr>
          <p:spPr>
            <a:xfrm rot="16200000">
              <a:off x="5905240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9" name="MG-右箭头 178">
              <a:extLst>
                <a:ext uri="{FF2B5EF4-FFF2-40B4-BE49-F238E27FC236}">
                  <a16:creationId xmlns:a16="http://schemas.microsoft.com/office/drawing/2014/main" id="{EB3DBEFE-0EE9-48D3-9BB9-B29DBF47F7CD}"/>
                </a:ext>
              </a:extLst>
            </p:cNvPr>
            <p:cNvSpPr/>
            <p:nvPr>
              <p:custDataLst>
                <p:tags r:id="rId83"/>
              </p:custDataLst>
            </p:nvPr>
          </p:nvSpPr>
          <p:spPr>
            <a:xfrm rot="16200000">
              <a:off x="6514799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0" name="MG-右箭头 179">
              <a:extLst>
                <a:ext uri="{FF2B5EF4-FFF2-40B4-BE49-F238E27FC236}">
                  <a16:creationId xmlns:a16="http://schemas.microsoft.com/office/drawing/2014/main" id="{4E9DB348-CD4D-4B75-A624-F2B02939BCF4}"/>
                </a:ext>
              </a:extLst>
            </p:cNvPr>
            <p:cNvSpPr/>
            <p:nvPr>
              <p:custDataLst>
                <p:tags r:id="rId84"/>
              </p:custDataLst>
            </p:nvPr>
          </p:nvSpPr>
          <p:spPr>
            <a:xfrm rot="16200000">
              <a:off x="7124358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1" name="MG-右箭头 180">
              <a:extLst>
                <a:ext uri="{FF2B5EF4-FFF2-40B4-BE49-F238E27FC236}">
                  <a16:creationId xmlns:a16="http://schemas.microsoft.com/office/drawing/2014/main" id="{409EA867-BF4A-4712-91B2-E9324B5DC4ED}"/>
                </a:ext>
              </a:extLst>
            </p:cNvPr>
            <p:cNvSpPr/>
            <p:nvPr>
              <p:custDataLst>
                <p:tags r:id="rId85"/>
              </p:custDataLst>
            </p:nvPr>
          </p:nvSpPr>
          <p:spPr>
            <a:xfrm rot="16200000">
              <a:off x="7733917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2" name="MG-右箭头 181">
              <a:extLst>
                <a:ext uri="{FF2B5EF4-FFF2-40B4-BE49-F238E27FC236}">
                  <a16:creationId xmlns:a16="http://schemas.microsoft.com/office/drawing/2014/main" id="{686A7BBA-68EF-4553-BB06-B47BEE1853E8}"/>
                </a:ext>
              </a:extLst>
            </p:cNvPr>
            <p:cNvSpPr/>
            <p:nvPr>
              <p:custDataLst>
                <p:tags r:id="rId86"/>
              </p:custDataLst>
            </p:nvPr>
          </p:nvSpPr>
          <p:spPr>
            <a:xfrm rot="16200000">
              <a:off x="8343476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MG-右箭头 182">
              <a:extLst>
                <a:ext uri="{FF2B5EF4-FFF2-40B4-BE49-F238E27FC236}">
                  <a16:creationId xmlns:a16="http://schemas.microsoft.com/office/drawing/2014/main" id="{C46A3E14-878D-45A2-9D1F-7DECE8FFCED2}"/>
                </a:ext>
              </a:extLst>
            </p:cNvPr>
            <p:cNvSpPr/>
            <p:nvPr>
              <p:custDataLst>
                <p:tags r:id="rId87"/>
              </p:custDataLst>
            </p:nvPr>
          </p:nvSpPr>
          <p:spPr>
            <a:xfrm rot="16200000">
              <a:off x="8953035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MG-右箭头 183">
              <a:extLst>
                <a:ext uri="{FF2B5EF4-FFF2-40B4-BE49-F238E27FC236}">
                  <a16:creationId xmlns:a16="http://schemas.microsoft.com/office/drawing/2014/main" id="{AEA531CF-5DA3-4946-AF61-AF98097AB19A}"/>
                </a:ext>
              </a:extLst>
            </p:cNvPr>
            <p:cNvSpPr/>
            <p:nvPr>
              <p:custDataLst>
                <p:tags r:id="rId88"/>
              </p:custDataLst>
            </p:nvPr>
          </p:nvSpPr>
          <p:spPr>
            <a:xfrm rot="16200000">
              <a:off x="10781709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5" name="MG-右箭头 184">
              <a:extLst>
                <a:ext uri="{FF2B5EF4-FFF2-40B4-BE49-F238E27FC236}">
                  <a16:creationId xmlns:a16="http://schemas.microsoft.com/office/drawing/2014/main" id="{1C38A3F9-2BAD-4442-9A2F-F7141A5D1B0E}"/>
                </a:ext>
              </a:extLst>
            </p:cNvPr>
            <p:cNvSpPr/>
            <p:nvPr>
              <p:custDataLst>
                <p:tags r:id="rId89"/>
              </p:custDataLst>
            </p:nvPr>
          </p:nvSpPr>
          <p:spPr>
            <a:xfrm rot="16200000">
              <a:off x="9562594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6" name="MG-右箭头 185">
              <a:extLst>
                <a:ext uri="{FF2B5EF4-FFF2-40B4-BE49-F238E27FC236}">
                  <a16:creationId xmlns:a16="http://schemas.microsoft.com/office/drawing/2014/main" id="{24AF4669-58CF-420A-85FB-2C02476905D9}"/>
                </a:ext>
              </a:extLst>
            </p:cNvPr>
            <p:cNvSpPr/>
            <p:nvPr>
              <p:custDataLst>
                <p:tags r:id="rId90"/>
              </p:custDataLst>
            </p:nvPr>
          </p:nvSpPr>
          <p:spPr>
            <a:xfrm rot="16200000">
              <a:off x="10172153" y="491926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220" name="组合 2219">
              <a:extLst>
                <a:ext uri="{FF2B5EF4-FFF2-40B4-BE49-F238E27FC236}">
                  <a16:creationId xmlns:a16="http://schemas.microsoft.com/office/drawing/2014/main" id="{4F30BB1B-E60D-48AF-8F7A-34A8A11FCB0D}"/>
                </a:ext>
              </a:extLst>
            </p:cNvPr>
            <p:cNvGrpSpPr/>
            <p:nvPr/>
          </p:nvGrpSpPr>
          <p:grpSpPr>
            <a:xfrm>
              <a:off x="1073809" y="4416028"/>
              <a:ext cx="292100" cy="373856"/>
              <a:chOff x="1073809" y="4416028"/>
              <a:chExt cx="292100" cy="373856"/>
            </a:xfrm>
          </p:grpSpPr>
          <p:sp>
            <p:nvSpPr>
              <p:cNvPr id="188" name="MG-Rectangle 1">
                <a:extLst>
                  <a:ext uri="{FF2B5EF4-FFF2-40B4-BE49-F238E27FC236}">
                    <a16:creationId xmlns:a16="http://schemas.microsoft.com/office/drawing/2014/main" id="{A0884B95-B3DB-43E9-937C-108325711868}"/>
                  </a:ext>
                </a:extLst>
              </p:cNvPr>
              <p:cNvSpPr/>
              <p:nvPr>
                <p:custDataLst>
                  <p:tags r:id="rId91"/>
                </p:custDataLst>
              </p:nvPr>
            </p:nvSpPr>
            <p:spPr>
              <a:xfrm>
                <a:off x="1073809" y="4416028"/>
                <a:ext cx="146050" cy="373856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9" name="MG-Rectangle 23">
                <a:extLst>
                  <a:ext uri="{FF2B5EF4-FFF2-40B4-BE49-F238E27FC236}">
                    <a16:creationId xmlns:a16="http://schemas.microsoft.com/office/drawing/2014/main" id="{A100177D-5CD4-4645-9AF4-1298BF962F39}"/>
                  </a:ext>
                </a:extLst>
              </p:cNvPr>
              <p:cNvSpPr/>
              <p:nvPr>
                <p:custDataLst>
                  <p:tags r:id="rId92"/>
                </p:custDataLst>
              </p:nvPr>
            </p:nvSpPr>
            <p:spPr>
              <a:xfrm>
                <a:off x="1219859" y="4416028"/>
                <a:ext cx="146050" cy="373856"/>
              </a:xfrm>
              <a:prstGeom prst="rect">
                <a:avLst/>
              </a:prstGeom>
              <a:solidFill>
                <a:srgbClr val="CCCCFF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311" name="组合 2310">
            <a:extLst>
              <a:ext uri="{FF2B5EF4-FFF2-40B4-BE49-F238E27FC236}">
                <a16:creationId xmlns:a16="http://schemas.microsoft.com/office/drawing/2014/main" id="{7FFD4923-9D12-4FBD-9122-B99B38E9BD51}"/>
              </a:ext>
            </a:extLst>
          </p:cNvPr>
          <p:cNvGrpSpPr/>
          <p:nvPr/>
        </p:nvGrpSpPr>
        <p:grpSpPr>
          <a:xfrm>
            <a:off x="1073808" y="3498246"/>
            <a:ext cx="10045041" cy="865486"/>
            <a:chOff x="1073808" y="3498246"/>
            <a:chExt cx="10045041" cy="865486"/>
          </a:xfrm>
        </p:grpSpPr>
        <p:sp>
          <p:nvSpPr>
            <p:cNvPr id="2309" name="矩形: 圆角 2308">
              <a:extLst>
                <a:ext uri="{FF2B5EF4-FFF2-40B4-BE49-F238E27FC236}">
                  <a16:creationId xmlns:a16="http://schemas.microsoft.com/office/drawing/2014/main" id="{37622A52-4CE7-4332-8963-A295102C64E8}"/>
                </a:ext>
              </a:extLst>
            </p:cNvPr>
            <p:cNvSpPr/>
            <p:nvPr/>
          </p:nvSpPr>
          <p:spPr>
            <a:xfrm>
              <a:off x="1073808" y="3498246"/>
              <a:ext cx="10045041" cy="434589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Transformer Encoder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1" name="MG-右箭头 169">
              <a:extLst>
                <a:ext uri="{FF2B5EF4-FFF2-40B4-BE49-F238E27FC236}">
                  <a16:creationId xmlns:a16="http://schemas.microsoft.com/office/drawing/2014/main" id="{AE6181F8-F571-44D2-A464-12D40625333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 rot="16200000">
              <a:off x="1642096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2" name="MG-右箭头 171">
              <a:extLst>
                <a:ext uri="{FF2B5EF4-FFF2-40B4-BE49-F238E27FC236}">
                  <a16:creationId xmlns:a16="http://schemas.microsoft.com/office/drawing/2014/main" id="{93C153A2-7AC5-4792-9BA7-58920703D911}"/>
                </a:ext>
              </a:extLst>
            </p:cNvPr>
            <p:cNvSpPr/>
            <p:nvPr>
              <p:custDataLst>
                <p:tags r:id="rId43"/>
              </p:custDataLst>
            </p:nvPr>
          </p:nvSpPr>
          <p:spPr>
            <a:xfrm rot="16200000">
              <a:off x="2251655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3" name="MG-右箭头 172">
              <a:extLst>
                <a:ext uri="{FF2B5EF4-FFF2-40B4-BE49-F238E27FC236}">
                  <a16:creationId xmlns:a16="http://schemas.microsoft.com/office/drawing/2014/main" id="{825B0261-590F-4B73-AC43-A8D6F2FA8C8B}"/>
                </a:ext>
              </a:extLst>
            </p:cNvPr>
            <p:cNvSpPr/>
            <p:nvPr>
              <p:custDataLst>
                <p:tags r:id="rId44"/>
              </p:custDataLst>
            </p:nvPr>
          </p:nvSpPr>
          <p:spPr>
            <a:xfrm rot="16200000">
              <a:off x="2861214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4" name="MG-右箭头 173">
              <a:extLst>
                <a:ext uri="{FF2B5EF4-FFF2-40B4-BE49-F238E27FC236}">
                  <a16:creationId xmlns:a16="http://schemas.microsoft.com/office/drawing/2014/main" id="{0331ADD9-B846-4DC9-B017-BFBDED715C93}"/>
                </a:ext>
              </a:extLst>
            </p:cNvPr>
            <p:cNvSpPr/>
            <p:nvPr>
              <p:custDataLst>
                <p:tags r:id="rId45"/>
              </p:custDataLst>
            </p:nvPr>
          </p:nvSpPr>
          <p:spPr>
            <a:xfrm rot="16200000">
              <a:off x="3470773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5" name="MG-右箭头 174">
              <a:extLst>
                <a:ext uri="{FF2B5EF4-FFF2-40B4-BE49-F238E27FC236}">
                  <a16:creationId xmlns:a16="http://schemas.microsoft.com/office/drawing/2014/main" id="{669BAC8A-7C8C-408C-AB5A-35E4850FE8E7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 rot="16200000">
              <a:off x="4080332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6" name="MG-右箭头 175">
              <a:extLst>
                <a:ext uri="{FF2B5EF4-FFF2-40B4-BE49-F238E27FC236}">
                  <a16:creationId xmlns:a16="http://schemas.microsoft.com/office/drawing/2014/main" id="{F589E56C-874D-416E-9AD5-6375580503E3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 rot="16200000">
              <a:off x="4689891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7" name="MG-右箭头 176">
              <a:extLst>
                <a:ext uri="{FF2B5EF4-FFF2-40B4-BE49-F238E27FC236}">
                  <a16:creationId xmlns:a16="http://schemas.microsoft.com/office/drawing/2014/main" id="{BE666FF0-8783-4D6B-8C3D-666E5D95BB4C}"/>
                </a:ext>
              </a:extLst>
            </p:cNvPr>
            <p:cNvSpPr/>
            <p:nvPr>
              <p:custDataLst>
                <p:tags r:id="rId48"/>
              </p:custDataLst>
            </p:nvPr>
          </p:nvSpPr>
          <p:spPr>
            <a:xfrm rot="16200000">
              <a:off x="5299450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8" name="MG-右箭头 177">
              <a:extLst>
                <a:ext uri="{FF2B5EF4-FFF2-40B4-BE49-F238E27FC236}">
                  <a16:creationId xmlns:a16="http://schemas.microsoft.com/office/drawing/2014/main" id="{3EC5E714-5D45-490F-B2E8-D570627B5147}"/>
                </a:ext>
              </a:extLst>
            </p:cNvPr>
            <p:cNvSpPr/>
            <p:nvPr>
              <p:custDataLst>
                <p:tags r:id="rId49"/>
              </p:custDataLst>
            </p:nvPr>
          </p:nvSpPr>
          <p:spPr>
            <a:xfrm rot="16200000">
              <a:off x="5909009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MG-右箭头 178">
              <a:extLst>
                <a:ext uri="{FF2B5EF4-FFF2-40B4-BE49-F238E27FC236}">
                  <a16:creationId xmlns:a16="http://schemas.microsoft.com/office/drawing/2014/main" id="{BFDAE78C-2628-4B99-9F68-6B9E1610680A}"/>
                </a:ext>
              </a:extLst>
            </p:cNvPr>
            <p:cNvSpPr/>
            <p:nvPr>
              <p:custDataLst>
                <p:tags r:id="rId50"/>
              </p:custDataLst>
            </p:nvPr>
          </p:nvSpPr>
          <p:spPr>
            <a:xfrm rot="16200000">
              <a:off x="6518568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MG-右箭头 179">
              <a:extLst>
                <a:ext uri="{FF2B5EF4-FFF2-40B4-BE49-F238E27FC236}">
                  <a16:creationId xmlns:a16="http://schemas.microsoft.com/office/drawing/2014/main" id="{B409AD7C-30A2-4B4A-A5B4-1A9A8846835E}"/>
                </a:ext>
              </a:extLst>
            </p:cNvPr>
            <p:cNvSpPr/>
            <p:nvPr>
              <p:custDataLst>
                <p:tags r:id="rId51"/>
              </p:custDataLst>
            </p:nvPr>
          </p:nvSpPr>
          <p:spPr>
            <a:xfrm rot="16200000">
              <a:off x="7128127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MG-右箭头 180">
              <a:extLst>
                <a:ext uri="{FF2B5EF4-FFF2-40B4-BE49-F238E27FC236}">
                  <a16:creationId xmlns:a16="http://schemas.microsoft.com/office/drawing/2014/main" id="{DA9E2C71-5D87-492E-80CC-4EADA5B0183C}"/>
                </a:ext>
              </a:extLst>
            </p:cNvPr>
            <p:cNvSpPr/>
            <p:nvPr>
              <p:custDataLst>
                <p:tags r:id="rId52"/>
              </p:custDataLst>
            </p:nvPr>
          </p:nvSpPr>
          <p:spPr>
            <a:xfrm rot="16200000">
              <a:off x="7737686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MG-右箭头 181">
              <a:extLst>
                <a:ext uri="{FF2B5EF4-FFF2-40B4-BE49-F238E27FC236}">
                  <a16:creationId xmlns:a16="http://schemas.microsoft.com/office/drawing/2014/main" id="{EA2E1FB8-27C5-48A0-B64A-B6EF8B66AB83}"/>
                </a:ext>
              </a:extLst>
            </p:cNvPr>
            <p:cNvSpPr/>
            <p:nvPr>
              <p:custDataLst>
                <p:tags r:id="rId53"/>
              </p:custDataLst>
            </p:nvPr>
          </p:nvSpPr>
          <p:spPr>
            <a:xfrm rot="16200000">
              <a:off x="8347245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MG-右箭头 182">
              <a:extLst>
                <a:ext uri="{FF2B5EF4-FFF2-40B4-BE49-F238E27FC236}">
                  <a16:creationId xmlns:a16="http://schemas.microsoft.com/office/drawing/2014/main" id="{F09D63AA-127D-41A4-A3C2-7EE145E06C9C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rot="16200000">
              <a:off x="8956804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MG-右箭头 183">
              <a:extLst>
                <a:ext uri="{FF2B5EF4-FFF2-40B4-BE49-F238E27FC236}">
                  <a16:creationId xmlns:a16="http://schemas.microsoft.com/office/drawing/2014/main" id="{D0FFB730-97EB-4E8D-8F7E-94531AFB269A}"/>
                </a:ext>
              </a:extLst>
            </p:cNvPr>
            <p:cNvSpPr/>
            <p:nvPr>
              <p:custDataLst>
                <p:tags r:id="rId55"/>
              </p:custDataLst>
            </p:nvPr>
          </p:nvSpPr>
          <p:spPr>
            <a:xfrm rot="16200000">
              <a:off x="10785478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5" name="MG-右箭头 184">
              <a:extLst>
                <a:ext uri="{FF2B5EF4-FFF2-40B4-BE49-F238E27FC236}">
                  <a16:creationId xmlns:a16="http://schemas.microsoft.com/office/drawing/2014/main" id="{51800658-724E-465D-B06E-A16C9C152EC1}"/>
                </a:ext>
              </a:extLst>
            </p:cNvPr>
            <p:cNvSpPr/>
            <p:nvPr>
              <p:custDataLst>
                <p:tags r:id="rId56"/>
              </p:custDataLst>
            </p:nvPr>
          </p:nvSpPr>
          <p:spPr>
            <a:xfrm rot="16200000">
              <a:off x="9566363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6" name="MG-右箭头 185">
              <a:extLst>
                <a:ext uri="{FF2B5EF4-FFF2-40B4-BE49-F238E27FC236}">
                  <a16:creationId xmlns:a16="http://schemas.microsoft.com/office/drawing/2014/main" id="{B5F51201-BE52-4CAC-B84C-197B42C6DA27}"/>
                </a:ext>
              </a:extLst>
            </p:cNvPr>
            <p:cNvSpPr/>
            <p:nvPr>
              <p:custDataLst>
                <p:tags r:id="rId57"/>
              </p:custDataLst>
            </p:nvPr>
          </p:nvSpPr>
          <p:spPr>
            <a:xfrm rot="16200000">
              <a:off x="10175922" y="4067272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2" name="MG-右箭头 169">
              <a:extLst>
                <a:ext uri="{FF2B5EF4-FFF2-40B4-BE49-F238E27FC236}">
                  <a16:creationId xmlns:a16="http://schemas.microsoft.com/office/drawing/2014/main" id="{264235AF-C994-42ED-AA4A-9DDFAFF1E5FA}"/>
                </a:ext>
              </a:extLst>
            </p:cNvPr>
            <p:cNvSpPr/>
            <p:nvPr>
              <p:custDataLst>
                <p:tags r:id="rId58"/>
              </p:custDataLst>
            </p:nvPr>
          </p:nvSpPr>
          <p:spPr>
            <a:xfrm rot="16200000">
              <a:off x="1032537" y="4067271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53" name="组合 2352">
            <a:extLst>
              <a:ext uri="{FF2B5EF4-FFF2-40B4-BE49-F238E27FC236}">
                <a16:creationId xmlns:a16="http://schemas.microsoft.com/office/drawing/2014/main" id="{09574626-A6DB-4872-A807-B9F6885EB959}"/>
              </a:ext>
            </a:extLst>
          </p:cNvPr>
          <p:cNvGrpSpPr/>
          <p:nvPr/>
        </p:nvGrpSpPr>
        <p:grpSpPr>
          <a:xfrm>
            <a:off x="1683367" y="2563576"/>
            <a:ext cx="9435482" cy="858372"/>
            <a:chOff x="1683367" y="2563576"/>
            <a:chExt cx="9435482" cy="858372"/>
          </a:xfrm>
        </p:grpSpPr>
        <p:sp>
          <p:nvSpPr>
            <p:cNvPr id="525" name="MG-右箭头 169">
              <a:extLst>
                <a:ext uri="{FF2B5EF4-FFF2-40B4-BE49-F238E27FC236}">
                  <a16:creationId xmlns:a16="http://schemas.microsoft.com/office/drawing/2014/main" id="{2929C22B-D0F3-463E-9500-5ABA95D19CDD}"/>
                </a:ext>
              </a:extLst>
            </p:cNvPr>
            <p:cNvSpPr/>
            <p:nvPr>
              <p:custDataLst>
                <p:tags r:id="rId25"/>
              </p:custDataLst>
            </p:nvPr>
          </p:nvSpPr>
          <p:spPr>
            <a:xfrm rot="16200000">
              <a:off x="1642095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6" name="MG-右箭头 171">
              <a:extLst>
                <a:ext uri="{FF2B5EF4-FFF2-40B4-BE49-F238E27FC236}">
                  <a16:creationId xmlns:a16="http://schemas.microsoft.com/office/drawing/2014/main" id="{DD946819-4B1B-4BF3-A652-5843CA4B1CE2}"/>
                </a:ext>
              </a:extLst>
            </p:cNvPr>
            <p:cNvSpPr/>
            <p:nvPr>
              <p:custDataLst>
                <p:tags r:id="rId26"/>
              </p:custDataLst>
            </p:nvPr>
          </p:nvSpPr>
          <p:spPr>
            <a:xfrm rot="16200000">
              <a:off x="2251654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7" name="MG-右箭头 172">
              <a:extLst>
                <a:ext uri="{FF2B5EF4-FFF2-40B4-BE49-F238E27FC236}">
                  <a16:creationId xmlns:a16="http://schemas.microsoft.com/office/drawing/2014/main" id="{E9403E1E-B172-4101-95CF-D2300C5B0118}"/>
                </a:ext>
              </a:extLst>
            </p:cNvPr>
            <p:cNvSpPr/>
            <p:nvPr>
              <p:custDataLst>
                <p:tags r:id="rId27"/>
              </p:custDataLst>
            </p:nvPr>
          </p:nvSpPr>
          <p:spPr>
            <a:xfrm rot="16200000">
              <a:off x="2861213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8" name="MG-右箭头 173">
              <a:extLst>
                <a:ext uri="{FF2B5EF4-FFF2-40B4-BE49-F238E27FC236}">
                  <a16:creationId xmlns:a16="http://schemas.microsoft.com/office/drawing/2014/main" id="{22500B98-5C41-4844-9883-B470EBA2DD1F}"/>
                </a:ext>
              </a:extLst>
            </p:cNvPr>
            <p:cNvSpPr/>
            <p:nvPr>
              <p:custDataLst>
                <p:tags r:id="rId28"/>
              </p:custDataLst>
            </p:nvPr>
          </p:nvSpPr>
          <p:spPr>
            <a:xfrm rot="16200000">
              <a:off x="3470772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9" name="MG-右箭头 174">
              <a:extLst>
                <a:ext uri="{FF2B5EF4-FFF2-40B4-BE49-F238E27FC236}">
                  <a16:creationId xmlns:a16="http://schemas.microsoft.com/office/drawing/2014/main" id="{856C79AE-4297-4659-8D7D-8924774C3EF5}"/>
                </a:ext>
              </a:extLst>
            </p:cNvPr>
            <p:cNvSpPr/>
            <p:nvPr>
              <p:custDataLst>
                <p:tags r:id="rId29"/>
              </p:custDataLst>
            </p:nvPr>
          </p:nvSpPr>
          <p:spPr>
            <a:xfrm rot="16200000">
              <a:off x="4080331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0" name="MG-右箭头 175">
              <a:extLst>
                <a:ext uri="{FF2B5EF4-FFF2-40B4-BE49-F238E27FC236}">
                  <a16:creationId xmlns:a16="http://schemas.microsoft.com/office/drawing/2014/main" id="{B5408942-2342-4446-90A7-AF4ED4B3E6DF}"/>
                </a:ext>
              </a:extLst>
            </p:cNvPr>
            <p:cNvSpPr/>
            <p:nvPr>
              <p:custDataLst>
                <p:tags r:id="rId30"/>
              </p:custDataLst>
            </p:nvPr>
          </p:nvSpPr>
          <p:spPr>
            <a:xfrm rot="16200000">
              <a:off x="4689890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1" name="MG-右箭头 176">
              <a:extLst>
                <a:ext uri="{FF2B5EF4-FFF2-40B4-BE49-F238E27FC236}">
                  <a16:creationId xmlns:a16="http://schemas.microsoft.com/office/drawing/2014/main" id="{AE326233-3FED-4168-9A86-2FF00F081EF8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 rot="16200000">
              <a:off x="5299449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2" name="MG-右箭头 177">
              <a:extLst>
                <a:ext uri="{FF2B5EF4-FFF2-40B4-BE49-F238E27FC236}">
                  <a16:creationId xmlns:a16="http://schemas.microsoft.com/office/drawing/2014/main" id="{27FC631F-DC69-43BC-ABBA-0D01A44B7115}"/>
                </a:ext>
              </a:extLst>
            </p:cNvPr>
            <p:cNvSpPr/>
            <p:nvPr>
              <p:custDataLst>
                <p:tags r:id="rId32"/>
              </p:custDataLst>
            </p:nvPr>
          </p:nvSpPr>
          <p:spPr>
            <a:xfrm rot="16200000">
              <a:off x="5909008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3" name="MG-右箭头 178">
              <a:extLst>
                <a:ext uri="{FF2B5EF4-FFF2-40B4-BE49-F238E27FC236}">
                  <a16:creationId xmlns:a16="http://schemas.microsoft.com/office/drawing/2014/main" id="{B957B6BF-BCE5-4C50-A4C6-F887557C66E0}"/>
                </a:ext>
              </a:extLst>
            </p:cNvPr>
            <p:cNvSpPr/>
            <p:nvPr>
              <p:custDataLst>
                <p:tags r:id="rId33"/>
              </p:custDataLst>
            </p:nvPr>
          </p:nvSpPr>
          <p:spPr>
            <a:xfrm rot="16200000">
              <a:off x="6518567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4" name="MG-右箭头 179">
              <a:extLst>
                <a:ext uri="{FF2B5EF4-FFF2-40B4-BE49-F238E27FC236}">
                  <a16:creationId xmlns:a16="http://schemas.microsoft.com/office/drawing/2014/main" id="{28EFCC59-2196-42EE-8CC1-E4162CC812DB}"/>
                </a:ext>
              </a:extLst>
            </p:cNvPr>
            <p:cNvSpPr/>
            <p:nvPr>
              <p:custDataLst>
                <p:tags r:id="rId34"/>
              </p:custDataLst>
            </p:nvPr>
          </p:nvSpPr>
          <p:spPr>
            <a:xfrm rot="16200000">
              <a:off x="7128126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5" name="MG-右箭头 180">
              <a:extLst>
                <a:ext uri="{FF2B5EF4-FFF2-40B4-BE49-F238E27FC236}">
                  <a16:creationId xmlns:a16="http://schemas.microsoft.com/office/drawing/2014/main" id="{E5211C81-AA8C-469C-8771-8B639FD96A2F}"/>
                </a:ext>
              </a:extLst>
            </p:cNvPr>
            <p:cNvSpPr/>
            <p:nvPr>
              <p:custDataLst>
                <p:tags r:id="rId35"/>
              </p:custDataLst>
            </p:nvPr>
          </p:nvSpPr>
          <p:spPr>
            <a:xfrm rot="16200000">
              <a:off x="7737685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6" name="MG-右箭头 181">
              <a:extLst>
                <a:ext uri="{FF2B5EF4-FFF2-40B4-BE49-F238E27FC236}">
                  <a16:creationId xmlns:a16="http://schemas.microsoft.com/office/drawing/2014/main" id="{F032C621-CC2A-4CFA-9AAC-890E0FC22379}"/>
                </a:ext>
              </a:extLst>
            </p:cNvPr>
            <p:cNvSpPr/>
            <p:nvPr>
              <p:custDataLst>
                <p:tags r:id="rId36"/>
              </p:custDataLst>
            </p:nvPr>
          </p:nvSpPr>
          <p:spPr>
            <a:xfrm rot="16200000">
              <a:off x="8347244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7" name="MG-右箭头 182">
              <a:extLst>
                <a:ext uri="{FF2B5EF4-FFF2-40B4-BE49-F238E27FC236}">
                  <a16:creationId xmlns:a16="http://schemas.microsoft.com/office/drawing/2014/main" id="{C6F35023-21B8-4FA8-B7CE-E1B0A6DCFBF2}"/>
                </a:ext>
              </a:extLst>
            </p:cNvPr>
            <p:cNvSpPr/>
            <p:nvPr>
              <p:custDataLst>
                <p:tags r:id="rId37"/>
              </p:custDataLst>
            </p:nvPr>
          </p:nvSpPr>
          <p:spPr>
            <a:xfrm rot="16200000">
              <a:off x="8956803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8" name="MG-右箭头 183">
              <a:extLst>
                <a:ext uri="{FF2B5EF4-FFF2-40B4-BE49-F238E27FC236}">
                  <a16:creationId xmlns:a16="http://schemas.microsoft.com/office/drawing/2014/main" id="{543AB6B5-0427-4CA1-A4D0-CC7F59F4D9CA}"/>
                </a:ext>
              </a:extLst>
            </p:cNvPr>
            <p:cNvSpPr/>
            <p:nvPr>
              <p:custDataLst>
                <p:tags r:id="rId38"/>
              </p:custDataLst>
            </p:nvPr>
          </p:nvSpPr>
          <p:spPr>
            <a:xfrm rot="16200000">
              <a:off x="10785477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9" name="MG-右箭头 184">
              <a:extLst>
                <a:ext uri="{FF2B5EF4-FFF2-40B4-BE49-F238E27FC236}">
                  <a16:creationId xmlns:a16="http://schemas.microsoft.com/office/drawing/2014/main" id="{50969A28-5BED-455E-98B6-FED9EBFEF8C0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 rot="16200000">
              <a:off x="9566362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0" name="MG-右箭头 185">
              <a:extLst>
                <a:ext uri="{FF2B5EF4-FFF2-40B4-BE49-F238E27FC236}">
                  <a16:creationId xmlns:a16="http://schemas.microsoft.com/office/drawing/2014/main" id="{47819566-A984-49C5-99C5-2084483F2A66}"/>
                </a:ext>
              </a:extLst>
            </p:cNvPr>
            <p:cNvSpPr/>
            <p:nvPr>
              <p:custDataLst>
                <p:tags r:id="rId40"/>
              </p:custDataLst>
            </p:nvPr>
          </p:nvSpPr>
          <p:spPr>
            <a:xfrm rot="16200000">
              <a:off x="10175921" y="3125488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5" name="MG-Rectangle 1">
              <a:extLst>
                <a:ext uri="{FF2B5EF4-FFF2-40B4-BE49-F238E27FC236}">
                  <a16:creationId xmlns:a16="http://schemas.microsoft.com/office/drawing/2014/main" id="{3B85DC87-5B73-4817-9784-4EF8D5A0424F}"/>
                </a:ext>
              </a:extLst>
            </p:cNvPr>
            <p:cNvSpPr/>
            <p:nvPr>
              <p:custDataLst>
                <p:tags r:id="rId41"/>
              </p:custDataLst>
            </p:nvPr>
          </p:nvSpPr>
          <p:spPr>
            <a:xfrm>
              <a:off x="1683367" y="2563576"/>
              <a:ext cx="9435482" cy="373856"/>
            </a:xfrm>
            <a:prstGeom prst="rect">
              <a:avLst/>
            </a:prstGeom>
            <a:solidFill>
              <a:srgbClr val="CCCCFF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Feature Map</a:t>
              </a:r>
              <a:endPara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52" name="组合 2351">
            <a:extLst>
              <a:ext uri="{FF2B5EF4-FFF2-40B4-BE49-F238E27FC236}">
                <a16:creationId xmlns:a16="http://schemas.microsoft.com/office/drawing/2014/main" id="{347CF3B1-0A8C-4398-8634-BBCC64D3F86C}"/>
              </a:ext>
            </a:extLst>
          </p:cNvPr>
          <p:cNvGrpSpPr/>
          <p:nvPr/>
        </p:nvGrpSpPr>
        <p:grpSpPr>
          <a:xfrm>
            <a:off x="987426" y="1626636"/>
            <a:ext cx="463550" cy="1795311"/>
            <a:chOff x="987426" y="1626636"/>
            <a:chExt cx="463550" cy="1795311"/>
          </a:xfrm>
        </p:grpSpPr>
        <p:sp>
          <p:nvSpPr>
            <p:cNvPr id="541" name="MG-右箭头 169">
              <a:extLst>
                <a:ext uri="{FF2B5EF4-FFF2-40B4-BE49-F238E27FC236}">
                  <a16:creationId xmlns:a16="http://schemas.microsoft.com/office/drawing/2014/main" id="{14AFAB28-CB82-4AA8-A6AA-ED8DDD348352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 rot="16200000">
              <a:off x="1032536" y="3125487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3" name="MG-Rectangle 1">
              <a:extLst>
                <a:ext uri="{FF2B5EF4-FFF2-40B4-BE49-F238E27FC236}">
                  <a16:creationId xmlns:a16="http://schemas.microsoft.com/office/drawing/2014/main" id="{9510464C-5C61-4B1F-B344-FB879759E5D8}"/>
                </a:ext>
              </a:extLst>
            </p:cNvPr>
            <p:cNvSpPr/>
            <p:nvPr>
              <p:custDataLst>
                <p:tags r:id="rId23"/>
              </p:custDataLst>
            </p:nvPr>
          </p:nvSpPr>
          <p:spPr>
            <a:xfrm>
              <a:off x="1073151" y="1626636"/>
              <a:ext cx="292100" cy="373856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350" name="组合 2349">
              <a:extLst>
                <a:ext uri="{FF2B5EF4-FFF2-40B4-BE49-F238E27FC236}">
                  <a16:creationId xmlns:a16="http://schemas.microsoft.com/office/drawing/2014/main" id="{B86BEF4C-8C23-484C-9ED4-41BE915C592D}"/>
                </a:ext>
              </a:extLst>
            </p:cNvPr>
            <p:cNvGrpSpPr/>
            <p:nvPr/>
          </p:nvGrpSpPr>
          <p:grpSpPr>
            <a:xfrm>
              <a:off x="1073151" y="2567874"/>
              <a:ext cx="293581" cy="373856"/>
              <a:chOff x="738952" y="1912870"/>
              <a:chExt cx="293581" cy="373856"/>
            </a:xfrm>
          </p:grpSpPr>
          <p:sp>
            <p:nvSpPr>
              <p:cNvPr id="550" name="椭圆 549">
                <a:extLst>
                  <a:ext uri="{FF2B5EF4-FFF2-40B4-BE49-F238E27FC236}">
                    <a16:creationId xmlns:a16="http://schemas.microsoft.com/office/drawing/2014/main" id="{2312D5EC-A844-4F40-A081-14E2E99F83D1}"/>
                  </a:ext>
                </a:extLst>
              </p:cNvPr>
              <p:cNvSpPr/>
              <p:nvPr/>
            </p:nvSpPr>
            <p:spPr>
              <a:xfrm>
                <a:off x="986604" y="2076385"/>
                <a:ext cx="45929" cy="4592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1" name="椭圆 550">
                <a:extLst>
                  <a:ext uri="{FF2B5EF4-FFF2-40B4-BE49-F238E27FC236}">
                    <a16:creationId xmlns:a16="http://schemas.microsoft.com/office/drawing/2014/main" id="{CF6851AB-72A0-4296-91CA-CAE3E6F78409}"/>
                  </a:ext>
                </a:extLst>
              </p:cNvPr>
              <p:cNvSpPr/>
              <p:nvPr/>
            </p:nvSpPr>
            <p:spPr>
              <a:xfrm>
                <a:off x="738952" y="2076385"/>
                <a:ext cx="45929" cy="4592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2" name="椭圆 551">
                <a:extLst>
                  <a:ext uri="{FF2B5EF4-FFF2-40B4-BE49-F238E27FC236}">
                    <a16:creationId xmlns:a16="http://schemas.microsoft.com/office/drawing/2014/main" id="{B300ADBC-17D9-4D31-9DC7-465D70CA3ECF}"/>
                  </a:ext>
                </a:extLst>
              </p:cNvPr>
              <p:cNvSpPr/>
              <p:nvPr/>
            </p:nvSpPr>
            <p:spPr>
              <a:xfrm>
                <a:off x="862778" y="2076385"/>
                <a:ext cx="45929" cy="4592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5" name="椭圆 554">
                <a:extLst>
                  <a:ext uri="{FF2B5EF4-FFF2-40B4-BE49-F238E27FC236}">
                    <a16:creationId xmlns:a16="http://schemas.microsoft.com/office/drawing/2014/main" id="{8798DE7A-077A-499F-A1F3-74D383F8D48C}"/>
                  </a:ext>
                </a:extLst>
              </p:cNvPr>
              <p:cNvSpPr/>
              <p:nvPr/>
            </p:nvSpPr>
            <p:spPr>
              <a:xfrm>
                <a:off x="925432" y="1912870"/>
                <a:ext cx="45929" cy="4592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56" name="椭圆 555">
                <a:extLst>
                  <a:ext uri="{FF2B5EF4-FFF2-40B4-BE49-F238E27FC236}">
                    <a16:creationId xmlns:a16="http://schemas.microsoft.com/office/drawing/2014/main" id="{60437E7E-A81F-47C8-A44B-803C2F8FFBAB}"/>
                  </a:ext>
                </a:extLst>
              </p:cNvPr>
              <p:cNvSpPr/>
              <p:nvPr/>
            </p:nvSpPr>
            <p:spPr>
              <a:xfrm>
                <a:off x="801606" y="1912870"/>
                <a:ext cx="45929" cy="4592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0" name="椭圆 559">
                <a:extLst>
                  <a:ext uri="{FF2B5EF4-FFF2-40B4-BE49-F238E27FC236}">
                    <a16:creationId xmlns:a16="http://schemas.microsoft.com/office/drawing/2014/main" id="{960CE735-00BE-41E0-92F0-78C610FD6CCD}"/>
                  </a:ext>
                </a:extLst>
              </p:cNvPr>
              <p:cNvSpPr/>
              <p:nvPr/>
            </p:nvSpPr>
            <p:spPr>
              <a:xfrm>
                <a:off x="925432" y="2240797"/>
                <a:ext cx="45929" cy="4592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61" name="椭圆 560">
                <a:extLst>
                  <a:ext uri="{FF2B5EF4-FFF2-40B4-BE49-F238E27FC236}">
                    <a16:creationId xmlns:a16="http://schemas.microsoft.com/office/drawing/2014/main" id="{F0D28FC8-9052-46EB-996C-674D5D93B17F}"/>
                  </a:ext>
                </a:extLst>
              </p:cNvPr>
              <p:cNvSpPr/>
              <p:nvPr/>
            </p:nvSpPr>
            <p:spPr>
              <a:xfrm>
                <a:off x="801606" y="2240797"/>
                <a:ext cx="45929" cy="45929"/>
              </a:xfrm>
              <a:prstGeom prst="ellipse">
                <a:avLst/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2317" name="直接连接符 2316">
                <a:extLst>
                  <a:ext uri="{FF2B5EF4-FFF2-40B4-BE49-F238E27FC236}">
                    <a16:creationId xmlns:a16="http://schemas.microsoft.com/office/drawing/2014/main" id="{1328B283-17C7-4C79-B40F-C09C2178C484}"/>
                  </a:ext>
                </a:extLst>
              </p:cNvPr>
              <p:cNvCxnSpPr>
                <a:cxnSpLocks/>
                <a:stCxn id="556" idx="4"/>
                <a:endCxn id="552" idx="0"/>
              </p:cNvCxnSpPr>
              <p:nvPr/>
            </p:nvCxnSpPr>
            <p:spPr>
              <a:xfrm>
                <a:off x="824571" y="1958799"/>
                <a:ext cx="61172" cy="117586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直接连接符 565">
                <a:extLst>
                  <a:ext uri="{FF2B5EF4-FFF2-40B4-BE49-F238E27FC236}">
                    <a16:creationId xmlns:a16="http://schemas.microsoft.com/office/drawing/2014/main" id="{058F8F02-EF8E-4F01-A5A1-C17BC5E7DD06}"/>
                  </a:ext>
                </a:extLst>
              </p:cNvPr>
              <p:cNvCxnSpPr>
                <a:cxnSpLocks/>
                <a:stCxn id="556" idx="4"/>
                <a:endCxn id="551" idx="0"/>
              </p:cNvCxnSpPr>
              <p:nvPr/>
            </p:nvCxnSpPr>
            <p:spPr>
              <a:xfrm flipH="1">
                <a:off x="761917" y="1958799"/>
                <a:ext cx="62654" cy="117586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3" name="直接连接符 572">
                <a:extLst>
                  <a:ext uri="{FF2B5EF4-FFF2-40B4-BE49-F238E27FC236}">
                    <a16:creationId xmlns:a16="http://schemas.microsoft.com/office/drawing/2014/main" id="{A2BE1D93-1EAD-4691-B9F1-3A233570C226}"/>
                  </a:ext>
                </a:extLst>
              </p:cNvPr>
              <p:cNvCxnSpPr>
                <a:cxnSpLocks/>
                <a:stCxn id="555" idx="4"/>
                <a:endCxn id="552" idx="0"/>
              </p:cNvCxnSpPr>
              <p:nvPr/>
            </p:nvCxnSpPr>
            <p:spPr>
              <a:xfrm flipH="1">
                <a:off x="885743" y="1958799"/>
                <a:ext cx="62654" cy="117586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6" name="直接连接符 575">
                <a:extLst>
                  <a:ext uri="{FF2B5EF4-FFF2-40B4-BE49-F238E27FC236}">
                    <a16:creationId xmlns:a16="http://schemas.microsoft.com/office/drawing/2014/main" id="{F81BD1EB-6E3B-4B7C-B62B-0C201D965FC5}"/>
                  </a:ext>
                </a:extLst>
              </p:cNvPr>
              <p:cNvCxnSpPr>
                <a:cxnSpLocks/>
                <a:stCxn id="555" idx="4"/>
                <a:endCxn id="550" idx="0"/>
              </p:cNvCxnSpPr>
              <p:nvPr/>
            </p:nvCxnSpPr>
            <p:spPr>
              <a:xfrm>
                <a:off x="948397" y="1958799"/>
                <a:ext cx="61172" cy="117586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直接连接符 582">
                <a:extLst>
                  <a:ext uri="{FF2B5EF4-FFF2-40B4-BE49-F238E27FC236}">
                    <a16:creationId xmlns:a16="http://schemas.microsoft.com/office/drawing/2014/main" id="{6607B7D1-7F1B-46D3-9765-58ED1A1CCB68}"/>
                  </a:ext>
                </a:extLst>
              </p:cNvPr>
              <p:cNvCxnSpPr>
                <a:cxnSpLocks/>
                <a:stCxn id="556" idx="4"/>
                <a:endCxn id="550" idx="0"/>
              </p:cNvCxnSpPr>
              <p:nvPr/>
            </p:nvCxnSpPr>
            <p:spPr>
              <a:xfrm>
                <a:off x="824571" y="1958799"/>
                <a:ext cx="184998" cy="117586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直接连接符 585">
                <a:extLst>
                  <a:ext uri="{FF2B5EF4-FFF2-40B4-BE49-F238E27FC236}">
                    <a16:creationId xmlns:a16="http://schemas.microsoft.com/office/drawing/2014/main" id="{96AB5477-8237-41D2-B403-AEB2118DB2BE}"/>
                  </a:ext>
                </a:extLst>
              </p:cNvPr>
              <p:cNvCxnSpPr>
                <a:cxnSpLocks/>
                <a:stCxn id="555" idx="4"/>
                <a:endCxn id="551" idx="0"/>
              </p:cNvCxnSpPr>
              <p:nvPr/>
            </p:nvCxnSpPr>
            <p:spPr>
              <a:xfrm flipH="1">
                <a:off x="761917" y="1958799"/>
                <a:ext cx="186480" cy="117586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直接连接符 588">
                <a:extLst>
                  <a:ext uri="{FF2B5EF4-FFF2-40B4-BE49-F238E27FC236}">
                    <a16:creationId xmlns:a16="http://schemas.microsoft.com/office/drawing/2014/main" id="{DFCB7593-359D-4443-959B-9927322956F9}"/>
                  </a:ext>
                </a:extLst>
              </p:cNvPr>
              <p:cNvCxnSpPr>
                <a:cxnSpLocks/>
                <a:stCxn id="551" idx="4"/>
                <a:endCxn id="561" idx="0"/>
              </p:cNvCxnSpPr>
              <p:nvPr/>
            </p:nvCxnSpPr>
            <p:spPr>
              <a:xfrm>
                <a:off x="761917" y="2122314"/>
                <a:ext cx="62654" cy="118483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0" name="直接连接符 589">
                <a:extLst>
                  <a:ext uri="{FF2B5EF4-FFF2-40B4-BE49-F238E27FC236}">
                    <a16:creationId xmlns:a16="http://schemas.microsoft.com/office/drawing/2014/main" id="{A039EA47-4828-4EAA-B14E-FDD78FAC8D80}"/>
                  </a:ext>
                </a:extLst>
              </p:cNvPr>
              <p:cNvCxnSpPr>
                <a:cxnSpLocks/>
                <a:stCxn id="552" idx="4"/>
                <a:endCxn id="561" idx="0"/>
              </p:cNvCxnSpPr>
              <p:nvPr/>
            </p:nvCxnSpPr>
            <p:spPr>
              <a:xfrm flipH="1">
                <a:off x="824571" y="2122314"/>
                <a:ext cx="61172" cy="118483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1" name="直接连接符 590">
                <a:extLst>
                  <a:ext uri="{FF2B5EF4-FFF2-40B4-BE49-F238E27FC236}">
                    <a16:creationId xmlns:a16="http://schemas.microsoft.com/office/drawing/2014/main" id="{B829D122-D0F8-435A-9FAE-FF30D73FC0B8}"/>
                  </a:ext>
                </a:extLst>
              </p:cNvPr>
              <p:cNvCxnSpPr>
                <a:cxnSpLocks/>
                <a:stCxn id="550" idx="4"/>
                <a:endCxn id="560" idx="0"/>
              </p:cNvCxnSpPr>
              <p:nvPr/>
            </p:nvCxnSpPr>
            <p:spPr>
              <a:xfrm flipH="1">
                <a:off x="948397" y="2122314"/>
                <a:ext cx="61172" cy="118483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2" name="直接连接符 591">
                <a:extLst>
                  <a:ext uri="{FF2B5EF4-FFF2-40B4-BE49-F238E27FC236}">
                    <a16:creationId xmlns:a16="http://schemas.microsoft.com/office/drawing/2014/main" id="{B6517D03-4CC6-43D5-8306-5891157DD169}"/>
                  </a:ext>
                </a:extLst>
              </p:cNvPr>
              <p:cNvCxnSpPr>
                <a:cxnSpLocks/>
                <a:stCxn id="552" idx="4"/>
                <a:endCxn id="560" idx="0"/>
              </p:cNvCxnSpPr>
              <p:nvPr/>
            </p:nvCxnSpPr>
            <p:spPr>
              <a:xfrm>
                <a:off x="885743" y="2122314"/>
                <a:ext cx="62654" cy="118483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直接连接符 600">
                <a:extLst>
                  <a:ext uri="{FF2B5EF4-FFF2-40B4-BE49-F238E27FC236}">
                    <a16:creationId xmlns:a16="http://schemas.microsoft.com/office/drawing/2014/main" id="{747D01E0-7DE5-4751-8FD5-A812FA5119D5}"/>
                  </a:ext>
                </a:extLst>
              </p:cNvPr>
              <p:cNvCxnSpPr>
                <a:cxnSpLocks/>
                <a:stCxn id="550" idx="4"/>
                <a:endCxn id="561" idx="0"/>
              </p:cNvCxnSpPr>
              <p:nvPr/>
            </p:nvCxnSpPr>
            <p:spPr>
              <a:xfrm flipH="1">
                <a:off x="824571" y="2122314"/>
                <a:ext cx="184998" cy="118483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直接连接符 601">
                <a:extLst>
                  <a:ext uri="{FF2B5EF4-FFF2-40B4-BE49-F238E27FC236}">
                    <a16:creationId xmlns:a16="http://schemas.microsoft.com/office/drawing/2014/main" id="{E2E7F4DB-CEEA-40DE-867C-2BAF592A0B5D}"/>
                  </a:ext>
                </a:extLst>
              </p:cNvPr>
              <p:cNvCxnSpPr>
                <a:cxnSpLocks/>
                <a:stCxn id="551" idx="4"/>
              </p:cNvCxnSpPr>
              <p:nvPr/>
            </p:nvCxnSpPr>
            <p:spPr>
              <a:xfrm>
                <a:off x="761917" y="2122314"/>
                <a:ext cx="186479" cy="117586"/>
              </a:xfrm>
              <a:prstGeom prst="line">
                <a:avLst/>
              </a:prstGeom>
              <a:ln w="9525">
                <a:solidFill>
                  <a:schemeClr val="tx1">
                    <a:lumMod val="75000"/>
                    <a:lumOff val="2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608" name="MG-右箭头 169">
              <a:extLst>
                <a:ext uri="{FF2B5EF4-FFF2-40B4-BE49-F238E27FC236}">
                  <a16:creationId xmlns:a16="http://schemas.microsoft.com/office/drawing/2014/main" id="{D89DBE8B-02D6-443E-886A-1F185EE27B58}"/>
                </a:ext>
              </a:extLst>
            </p:cNvPr>
            <p:cNvSpPr/>
            <p:nvPr>
              <p:custDataLst>
                <p:tags r:id="rId24"/>
              </p:custDataLst>
            </p:nvPr>
          </p:nvSpPr>
          <p:spPr>
            <a:xfrm rot="16200000">
              <a:off x="1028768" y="2192336"/>
              <a:ext cx="382182" cy="210738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1" name="文本框 2350">
              <a:extLst>
                <a:ext uri="{FF2B5EF4-FFF2-40B4-BE49-F238E27FC236}">
                  <a16:creationId xmlns:a16="http://schemas.microsoft.com/office/drawing/2014/main" id="{55639FF9-D417-4D38-A590-0D7EDA87C043}"/>
                </a:ext>
              </a:extLst>
            </p:cNvPr>
            <p:cNvSpPr txBox="1"/>
            <p:nvPr/>
          </p:nvSpPr>
          <p:spPr>
            <a:xfrm>
              <a:off x="987426" y="1659675"/>
              <a:ext cx="4635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00" dirty="0" err="1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cls</a:t>
              </a:r>
              <a:endPara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82470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0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1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2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3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1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4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1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5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6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2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7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8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9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4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10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7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3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11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4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12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3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45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13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6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48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14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4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to="" calcmode="lin" valueType="num">
                                      <p:cBhvr>
                                        <p:cTn id="51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0.15+(15*0.05)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52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0.8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1500"/>
                                        <p:tgtEl>
                                          <p:spTgt spid="2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1500"/>
                                        <p:tgtEl>
                                          <p:spTgt spid="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1500"/>
                                        <p:tgtEl>
                                          <p:spTgt spid="23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1500"/>
                                        <p:tgtEl>
                                          <p:spTgt spid="2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CC05987-378D-421D-9EFC-0D2A9233EBB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95123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77B787-371A-402D-87B3-918EAA3AE21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60EB4BE3-EDA4-4D78-96F7-EF74B07FA6A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3004292"/>
              </p:ext>
            </p:extLst>
          </p:nvPr>
        </p:nvGraphicFramePr>
        <p:xfrm>
          <a:off x="9361919" y="1629000"/>
          <a:ext cx="720000" cy="18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38075731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2468106270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34177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43614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677785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2759128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zh-CN" altLang="en-US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ts val="1000"/>
                        </a:lnSpc>
                      </a:pPr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0723204"/>
                  </a:ext>
                </a:extLst>
              </a:tr>
            </a:tbl>
          </a:graphicData>
        </a:graphic>
      </p:graphicFrame>
      <p:pic>
        <p:nvPicPr>
          <p:cNvPr id="4" name="MG-图片 14">
            <a:extLst>
              <a:ext uri="{FF2B5EF4-FFF2-40B4-BE49-F238E27FC236}">
                <a16:creationId xmlns:a16="http://schemas.microsoft.com/office/drawing/2014/main" id="{FDF54C54-009F-440F-8716-0405BF1D95E4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550" y="2995202"/>
            <a:ext cx="1460283" cy="1820505"/>
          </a:xfrm>
          <a:prstGeom prst="rect">
            <a:avLst/>
          </a:prstGeom>
        </p:spPr>
      </p:pic>
      <p:pic>
        <p:nvPicPr>
          <p:cNvPr id="5" name="MG-图片 36">
            <a:extLst>
              <a:ext uri="{FF2B5EF4-FFF2-40B4-BE49-F238E27FC236}">
                <a16:creationId xmlns:a16="http://schemas.microsoft.com/office/drawing/2014/main" id="{9EA748ED-B2FE-4A88-8BE4-8B9A731D29C7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550" y="4932629"/>
            <a:ext cx="1460283" cy="1820505"/>
          </a:xfrm>
          <a:prstGeom prst="rect">
            <a:avLst/>
          </a:prstGeom>
        </p:spPr>
      </p:pic>
      <p:pic>
        <p:nvPicPr>
          <p:cNvPr id="6" name="MG-图片 37">
            <a:extLst>
              <a:ext uri="{FF2B5EF4-FFF2-40B4-BE49-F238E27FC236}">
                <a16:creationId xmlns:a16="http://schemas.microsoft.com/office/drawing/2014/main" id="{19AD743E-90D1-4DD4-BB32-64D269A5624D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550" y="1051511"/>
            <a:ext cx="1460283" cy="1820505"/>
          </a:xfrm>
          <a:prstGeom prst="rect">
            <a:avLst/>
          </a:prstGeom>
        </p:spPr>
      </p:pic>
      <p:pic>
        <p:nvPicPr>
          <p:cNvPr id="10" name="MG-图片 20">
            <a:extLst>
              <a:ext uri="{FF2B5EF4-FFF2-40B4-BE49-F238E27FC236}">
                <a16:creationId xmlns:a16="http://schemas.microsoft.com/office/drawing/2014/main" id="{3C45BB08-CD26-4B4F-A246-C3915E3E08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9470" y="4066560"/>
            <a:ext cx="1460283" cy="1820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31759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3.Attention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7" name="MG-!!638245373969433483_!!638245373837890604_图片 52">
            <a:extLst>
              <a:ext uri="{FF2B5EF4-FFF2-40B4-BE49-F238E27FC236}">
                <a16:creationId xmlns:a16="http://schemas.microsoft.com/office/drawing/2014/main" id="{2BA26115-936A-4B1F-BB60-8D3742B878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827" y="-575959"/>
            <a:ext cx="12827" cy="4459"/>
          </a:xfrm>
          <a:prstGeom prst="rect">
            <a:avLst/>
          </a:prstGeom>
        </p:spPr>
      </p:pic>
      <p:pic>
        <p:nvPicPr>
          <p:cNvPr id="21" name="MG-图片 20">
            <a:extLst>
              <a:ext uri="{FF2B5EF4-FFF2-40B4-BE49-F238E27FC236}">
                <a16:creationId xmlns:a16="http://schemas.microsoft.com/office/drawing/2014/main" id="{5E886B03-6D5B-4E39-81A8-08A45C7783ED}"/>
              </a:ext>
            </a:extLst>
          </p:cNvPr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11927" y="3005880"/>
            <a:ext cx="1460283" cy="1820505"/>
          </a:xfrm>
          <a:prstGeom prst="rect">
            <a:avLst/>
          </a:prstGeom>
        </p:spPr>
      </p:pic>
      <p:sp>
        <p:nvSpPr>
          <p:cNvPr id="48" name="MG-右箭头 47">
            <a:extLst>
              <a:ext uri="{FF2B5EF4-FFF2-40B4-BE49-F238E27FC236}">
                <a16:creationId xmlns:a16="http://schemas.microsoft.com/office/drawing/2014/main" id="{2298CD77-4E4B-4E89-9860-2DBADA683615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7484127" y="3575331"/>
            <a:ext cx="2197506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MG-文本框 48">
                <a:extLst>
                  <a:ext uri="{FF2B5EF4-FFF2-40B4-BE49-F238E27FC236}">
                    <a16:creationId xmlns:a16="http://schemas.microsoft.com/office/drawing/2014/main" id="{4D9C8401-5869-411D-AC2D-51FE6CDC3E94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7318083" y="3113666"/>
                <a:ext cx="21975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MG-文本框 48">
                <a:extLst>
                  <a:ext uri="{FF2B5EF4-FFF2-40B4-BE49-F238E27FC236}">
                    <a16:creationId xmlns:a16="http://schemas.microsoft.com/office/drawing/2014/main" id="{4D9C8401-5869-411D-AC2D-51FE6CDC3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7318083" y="3113666"/>
                <a:ext cx="2197506" cy="461665"/>
              </a:xfrm>
              <a:prstGeom prst="rect">
                <a:avLst/>
              </a:prstGeom>
              <a:blipFill>
                <a:blip r:embed="rId26"/>
                <a:stretch>
                  <a:fillRect l="-554" r="-13850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MG-文本框 49">
                <a:extLst>
                  <a:ext uri="{FF2B5EF4-FFF2-40B4-BE49-F238E27FC236}">
                    <a16:creationId xmlns:a16="http://schemas.microsoft.com/office/drawing/2014/main" id="{4A2E88CF-89C3-442C-8329-A8EC2E66D896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0354681" y="2559829"/>
                <a:ext cx="574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MG-文本框 49">
                <a:extLst>
                  <a:ext uri="{FF2B5EF4-FFF2-40B4-BE49-F238E27FC236}">
                    <a16:creationId xmlns:a16="http://schemas.microsoft.com/office/drawing/2014/main" id="{4A2E88CF-89C3-442C-8329-A8EC2E66D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7"/>
                </p:custDataLst>
              </p:nvPr>
            </p:nvSpPr>
            <p:spPr>
              <a:xfrm>
                <a:off x="10354681" y="2559829"/>
                <a:ext cx="574773" cy="276999"/>
              </a:xfrm>
              <a:prstGeom prst="rect">
                <a:avLst/>
              </a:prstGeom>
              <a:blipFill>
                <a:blip r:embed="rId28"/>
                <a:stretch>
                  <a:fillRect l="-8511" r="-8511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MG-图片 14">
            <a:extLst>
              <a:ext uri="{FF2B5EF4-FFF2-40B4-BE49-F238E27FC236}">
                <a16:creationId xmlns:a16="http://schemas.microsoft.com/office/drawing/2014/main" id="{D41A80EE-B836-4839-A9EB-4070EE86A62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550" y="2995202"/>
            <a:ext cx="1460283" cy="1820505"/>
          </a:xfrm>
          <a:prstGeom prst="rect">
            <a:avLst/>
          </a:prstGeom>
        </p:spPr>
      </p:pic>
      <p:pic>
        <p:nvPicPr>
          <p:cNvPr id="37" name="MG-图片 36">
            <a:extLst>
              <a:ext uri="{FF2B5EF4-FFF2-40B4-BE49-F238E27FC236}">
                <a16:creationId xmlns:a16="http://schemas.microsoft.com/office/drawing/2014/main" id="{614DDBEA-DD18-423B-AE8E-56367DAACB74}"/>
              </a:ext>
            </a:extLst>
          </p:cNvPr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550" y="4932629"/>
            <a:ext cx="1460283" cy="1820505"/>
          </a:xfrm>
          <a:prstGeom prst="rect">
            <a:avLst/>
          </a:prstGeom>
        </p:spPr>
      </p:pic>
      <p:pic>
        <p:nvPicPr>
          <p:cNvPr id="38" name="MG-图片 37">
            <a:extLst>
              <a:ext uri="{FF2B5EF4-FFF2-40B4-BE49-F238E27FC236}">
                <a16:creationId xmlns:a16="http://schemas.microsoft.com/office/drawing/2014/main" id="{F5596EFD-E65B-4BB9-A051-CB60148EC678}"/>
              </a:ext>
            </a:extLst>
          </p:cNvPr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3550" y="1051511"/>
            <a:ext cx="1460283" cy="1820505"/>
          </a:xfrm>
          <a:prstGeom prst="rect">
            <a:avLst/>
          </a:prstGeom>
        </p:spPr>
      </p:pic>
      <p:pic>
        <p:nvPicPr>
          <p:cNvPr id="44" name="MG-图片 43">
            <a:extLst>
              <a:ext uri="{FF2B5EF4-FFF2-40B4-BE49-F238E27FC236}">
                <a16:creationId xmlns:a16="http://schemas.microsoft.com/office/drawing/2014/main" id="{3BF94FBE-45FD-46A3-BB7E-9508085434CB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1" y="3005880"/>
            <a:ext cx="1100062" cy="1820505"/>
          </a:xfrm>
          <a:prstGeom prst="rect">
            <a:avLst/>
          </a:prstGeom>
        </p:spPr>
      </p:pic>
      <p:sp>
        <p:nvSpPr>
          <p:cNvPr id="30" name="MG-右箭头 29">
            <a:extLst>
              <a:ext uri="{FF2B5EF4-FFF2-40B4-BE49-F238E27FC236}">
                <a16:creationId xmlns:a16="http://schemas.microsoft.com/office/drawing/2014/main" id="{77B21CC2-062E-483C-B327-80EE809E18B7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4332863" y="3618982"/>
            <a:ext cx="1251867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MG-文本框 49">
                <a:extLst>
                  <a:ext uri="{FF2B5EF4-FFF2-40B4-BE49-F238E27FC236}">
                    <a16:creationId xmlns:a16="http://schemas.microsoft.com/office/drawing/2014/main" id="{56E1038E-8557-4934-84C3-3D3AEE5F03D2}"/>
                  </a:ext>
                </a:extLst>
              </p:cNvPr>
              <p:cNvSpPr txBox="1"/>
              <p:nvPr>
                <p:custDataLst>
                  <p:tags r:id="rId15"/>
                </p:custDataLst>
              </p:nvPr>
            </p:nvSpPr>
            <p:spPr>
              <a:xfrm>
                <a:off x="5488050" y="1051511"/>
                <a:ext cx="226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MG-文本框 49">
                <a:extLst>
                  <a:ext uri="{FF2B5EF4-FFF2-40B4-BE49-F238E27FC236}">
                    <a16:creationId xmlns:a16="http://schemas.microsoft.com/office/drawing/2014/main" id="{56E1038E-8557-4934-84C3-3D3AEE5F0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5488050" y="1051511"/>
                <a:ext cx="226344" cy="276999"/>
              </a:xfrm>
              <a:prstGeom prst="rect">
                <a:avLst/>
              </a:prstGeom>
              <a:blipFill>
                <a:blip r:embed="rId34"/>
                <a:stretch>
                  <a:fillRect l="-32432" r="-2973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MG-文本框 50">
                <a:extLst>
                  <a:ext uri="{FF2B5EF4-FFF2-40B4-BE49-F238E27FC236}">
                    <a16:creationId xmlns:a16="http://schemas.microsoft.com/office/drawing/2014/main" id="{6316A5E3-D77E-4A25-B216-C21071B3B736}"/>
                  </a:ext>
                </a:extLst>
              </p:cNvPr>
              <p:cNvSpPr txBox="1"/>
              <p:nvPr>
                <p:custDataLst>
                  <p:tags r:id="rId16"/>
                </p:custDataLst>
              </p:nvPr>
            </p:nvSpPr>
            <p:spPr>
              <a:xfrm>
                <a:off x="5470487" y="2935331"/>
                <a:ext cx="233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MG-文本框 50">
                <a:extLst>
                  <a:ext uri="{FF2B5EF4-FFF2-40B4-BE49-F238E27FC236}">
                    <a16:creationId xmlns:a16="http://schemas.microsoft.com/office/drawing/2014/main" id="{6316A5E3-D77E-4A25-B216-C21071B3B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5"/>
                </p:custDataLst>
              </p:nvPr>
            </p:nvSpPr>
            <p:spPr>
              <a:xfrm>
                <a:off x="5470487" y="2935331"/>
                <a:ext cx="233013" cy="276999"/>
              </a:xfrm>
              <a:prstGeom prst="rect">
                <a:avLst/>
              </a:prstGeom>
              <a:blipFill>
                <a:blip r:embed="rId36"/>
                <a:stretch>
                  <a:fillRect l="-20513" r="-17949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MG-文本框 51">
                <a:extLst>
                  <a:ext uri="{FF2B5EF4-FFF2-40B4-BE49-F238E27FC236}">
                    <a16:creationId xmlns:a16="http://schemas.microsoft.com/office/drawing/2014/main" id="{9D403A6D-5114-48D8-BA41-0525AFAD37AD}"/>
                  </a:ext>
                </a:extLst>
              </p:cNvPr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5488050" y="4886977"/>
                <a:ext cx="215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MG-文本框 51">
                <a:extLst>
                  <a:ext uri="{FF2B5EF4-FFF2-40B4-BE49-F238E27FC236}">
                    <a16:creationId xmlns:a16="http://schemas.microsoft.com/office/drawing/2014/main" id="{9D403A6D-5114-48D8-BA41-0525AFAD3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7"/>
                </p:custDataLst>
              </p:nvPr>
            </p:nvSpPr>
            <p:spPr>
              <a:xfrm>
                <a:off x="5488050" y="4886977"/>
                <a:ext cx="215700" cy="276999"/>
              </a:xfrm>
              <a:prstGeom prst="rect">
                <a:avLst/>
              </a:prstGeom>
              <a:blipFill>
                <a:blip r:embed="rId38"/>
                <a:stretch>
                  <a:fillRect l="-22222" r="-1944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MG-OK_line_Rectangle 17">
            <a:extLst>
              <a:ext uri="{FF2B5EF4-FFF2-40B4-BE49-F238E27FC236}">
                <a16:creationId xmlns:a16="http://schemas.microsoft.com/office/drawing/2014/main" id="{2D2883CB-CD77-4246-A011-07B802D5E02F}"/>
              </a:ext>
            </a:extLst>
          </p:cNvPr>
          <p:cNvCxnSpPr/>
          <p:nvPr>
            <p:custDataLst>
              <p:tags r:id="rId18"/>
            </p:custDataLst>
          </p:nvPr>
        </p:nvCxnSpPr>
        <p:spPr>
          <a:xfrm>
            <a:off x="3293226" y="3670585"/>
            <a:ext cx="0" cy="132588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MG-OK_line_Rectangle 17">
            <a:extLst>
              <a:ext uri="{FF2B5EF4-FFF2-40B4-BE49-F238E27FC236}">
                <a16:creationId xmlns:a16="http://schemas.microsoft.com/office/drawing/2014/main" id="{5BED7DAE-D7E7-445D-9A3C-079F164E22DD}"/>
              </a:ext>
            </a:extLst>
          </p:cNvPr>
          <p:cNvCxnSpPr/>
          <p:nvPr>
            <p:custDataLst>
              <p:tags r:id="rId19"/>
            </p:custDataLst>
          </p:nvPr>
        </p:nvCxnSpPr>
        <p:spPr>
          <a:xfrm>
            <a:off x="3735186" y="3670585"/>
            <a:ext cx="0" cy="132588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>
            <a:extLst>
              <a:ext uri="{FF2B5EF4-FFF2-40B4-BE49-F238E27FC236}">
                <a16:creationId xmlns:a16="http://schemas.microsoft.com/office/drawing/2014/main" id="{EAE609A0-17D6-4573-AEFA-5FD55056BD53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97" y="1728640"/>
            <a:ext cx="1460283" cy="1102833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E3CE402B-5034-4D6E-AE50-BFB1CECA1CE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1211" y="3307933"/>
            <a:ext cx="1460283" cy="1102833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8C40E079-639A-467F-8DB4-2FE59487C9B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9826" y="4892086"/>
            <a:ext cx="1463054" cy="1102833"/>
          </a:xfrm>
          <a:prstGeom prst="rect">
            <a:avLst/>
          </a:prstGeom>
        </p:spPr>
      </p:pic>
      <p:sp>
        <p:nvSpPr>
          <p:cNvPr id="101" name="cancel-button_1502">
            <a:extLst>
              <a:ext uri="{FF2B5EF4-FFF2-40B4-BE49-F238E27FC236}">
                <a16:creationId xmlns:a16="http://schemas.microsoft.com/office/drawing/2014/main" id="{9604E242-748B-4612-BD8F-448E9CD677CF}"/>
              </a:ext>
            </a:extLst>
          </p:cNvPr>
          <p:cNvSpPr/>
          <p:nvPr/>
        </p:nvSpPr>
        <p:spPr>
          <a:xfrm>
            <a:off x="1820603" y="3532125"/>
            <a:ext cx="609685" cy="608998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455839 w 606244"/>
              <a:gd name="T11" fmla="*/ 455839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319" y="281"/>
                </a:moveTo>
                <a:lnTo>
                  <a:pt x="281" y="319"/>
                </a:lnTo>
                <a:lnTo>
                  <a:pt x="213" y="251"/>
                </a:lnTo>
                <a:lnTo>
                  <a:pt x="146" y="319"/>
                </a:lnTo>
                <a:lnTo>
                  <a:pt x="108" y="281"/>
                </a:lnTo>
                <a:lnTo>
                  <a:pt x="176" y="213"/>
                </a:lnTo>
                <a:lnTo>
                  <a:pt x="108" y="146"/>
                </a:lnTo>
                <a:lnTo>
                  <a:pt x="146" y="108"/>
                </a:lnTo>
                <a:lnTo>
                  <a:pt x="213" y="176"/>
                </a:lnTo>
                <a:lnTo>
                  <a:pt x="281" y="108"/>
                </a:lnTo>
                <a:lnTo>
                  <a:pt x="319" y="146"/>
                </a:lnTo>
                <a:lnTo>
                  <a:pt x="251" y="213"/>
                </a:lnTo>
                <a:lnTo>
                  <a:pt x="319" y="281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DCA139A-F1A4-4357-8A02-F622D518D19A}"/>
                  </a:ext>
                </a:extLst>
              </p:cNvPr>
              <p:cNvSpPr txBox="1"/>
              <p:nvPr/>
            </p:nvSpPr>
            <p:spPr>
              <a:xfrm>
                <a:off x="2204100" y="1432841"/>
                <a:ext cx="752678" cy="370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DCA139A-F1A4-4357-8A02-F622D518D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100" y="1432841"/>
                <a:ext cx="752678" cy="37023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BCF786-731B-488D-9060-EDD2AD4AF886}"/>
                  </a:ext>
                </a:extLst>
              </p:cNvPr>
              <p:cNvSpPr txBox="1"/>
              <p:nvPr/>
            </p:nvSpPr>
            <p:spPr>
              <a:xfrm>
                <a:off x="2206287" y="2954659"/>
                <a:ext cx="752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BCF786-731B-488D-9060-EDD2AD4AF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287" y="2954659"/>
                <a:ext cx="752678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307E022-9627-49C6-B9C9-41340D5F3C4C}"/>
                  </a:ext>
                </a:extLst>
              </p:cNvPr>
              <p:cNvSpPr txBox="1"/>
              <p:nvPr/>
            </p:nvSpPr>
            <p:spPr>
              <a:xfrm>
                <a:off x="2206287" y="4632690"/>
                <a:ext cx="752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307E022-9627-49C6-B9C9-41340D5F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287" y="4632690"/>
                <a:ext cx="752678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40136843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1.RNNs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MG-圆角矩形 1">
            <a:extLst>
              <a:ext uri="{FF2B5EF4-FFF2-40B4-BE49-F238E27FC236}">
                <a16:creationId xmlns:a16="http://schemas.microsoft.com/office/drawing/2014/main" id="{D8A0051B-C1A7-42FE-B659-3386D928F0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995156" y="2426757"/>
            <a:ext cx="1440000" cy="889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MG-圆角矩形 5">
            <a:extLst>
              <a:ext uri="{FF2B5EF4-FFF2-40B4-BE49-F238E27FC236}">
                <a16:creationId xmlns:a16="http://schemas.microsoft.com/office/drawing/2014/main" id="{29DDA945-A984-46B7-ACAF-87EA344D5FFB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>
            <a:off x="3880663" y="2426757"/>
            <a:ext cx="1440000" cy="889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MG-圆角矩形 7">
            <a:extLst>
              <a:ext uri="{FF2B5EF4-FFF2-40B4-BE49-F238E27FC236}">
                <a16:creationId xmlns:a16="http://schemas.microsoft.com/office/drawing/2014/main" id="{E5CD2664-12F6-4FA8-8B12-CAC23D4E10A2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5766170" y="2426757"/>
            <a:ext cx="1440000" cy="889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MG-椭圆 2">
                <a:extLst>
                  <a:ext uri="{FF2B5EF4-FFF2-40B4-BE49-F238E27FC236}">
                    <a16:creationId xmlns:a16="http://schemas.microsoft.com/office/drawing/2014/main" id="{400A5031-56C1-4B92-B044-4A0127F95690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2445156" y="373583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3" name="MG-椭圆 2">
                <a:extLst>
                  <a:ext uri="{FF2B5EF4-FFF2-40B4-BE49-F238E27FC236}">
                    <a16:creationId xmlns:a16="http://schemas.microsoft.com/office/drawing/2014/main" id="{400A5031-56C1-4B92-B044-4A0127F956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2445156" y="3735839"/>
                <a:ext cx="540000" cy="540000"/>
              </a:xfrm>
              <a:prstGeom prst="ellipse">
                <a:avLst/>
              </a:prstGeom>
              <a:blipFill>
                <a:blip r:embed="rId3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MG-椭圆 10">
                <a:extLst>
                  <a:ext uri="{FF2B5EF4-FFF2-40B4-BE49-F238E27FC236}">
                    <a16:creationId xmlns:a16="http://schemas.microsoft.com/office/drawing/2014/main" id="{CE4CDD31-39BA-4C1A-ACDB-57A8F8FCB001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4330663" y="373583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1" name="MG-椭圆 10">
                <a:extLst>
                  <a:ext uri="{FF2B5EF4-FFF2-40B4-BE49-F238E27FC236}">
                    <a16:creationId xmlns:a16="http://schemas.microsoft.com/office/drawing/2014/main" id="{CE4CDD31-39BA-4C1A-ACDB-57A8F8FCB00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5"/>
                </p:custDataLst>
              </p:nvPr>
            </p:nvSpPr>
            <p:spPr>
              <a:xfrm>
                <a:off x="4330663" y="3735839"/>
                <a:ext cx="540000" cy="540000"/>
              </a:xfrm>
              <a:prstGeom prst="ellipse">
                <a:avLst/>
              </a:prstGeom>
              <a:blipFill>
                <a:blip r:embed="rId3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MG-椭圆 11">
                <a:extLst>
                  <a:ext uri="{FF2B5EF4-FFF2-40B4-BE49-F238E27FC236}">
                    <a16:creationId xmlns:a16="http://schemas.microsoft.com/office/drawing/2014/main" id="{D4B14052-0A61-438E-963C-CC0C7B80DE67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6219825" y="3735839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2" name="MG-椭圆 11">
                <a:extLst>
                  <a:ext uri="{FF2B5EF4-FFF2-40B4-BE49-F238E27FC236}">
                    <a16:creationId xmlns:a16="http://schemas.microsoft.com/office/drawing/2014/main" id="{D4B14052-0A61-438E-963C-CC0C7B80DE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7"/>
                </p:custDataLst>
              </p:nvPr>
            </p:nvSpPr>
            <p:spPr>
              <a:xfrm>
                <a:off x="6219825" y="3735839"/>
                <a:ext cx="540000" cy="540000"/>
              </a:xfrm>
              <a:prstGeom prst="ellipse">
                <a:avLst/>
              </a:prstGeom>
              <a:blipFill>
                <a:blip r:embed="rId3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G-椭圆 12">
                <a:extLst>
                  <a:ext uri="{FF2B5EF4-FFF2-40B4-BE49-F238E27FC236}">
                    <a16:creationId xmlns:a16="http://schemas.microsoft.com/office/drawing/2014/main" id="{42DE6D15-83D3-40DF-ACCE-8C3DE6D58B0B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2441501" y="1406816"/>
                <a:ext cx="540000" cy="540000"/>
              </a:xfrm>
              <a:prstGeom prst="ellipse">
                <a:avLst/>
              </a:prstGeom>
              <a:solidFill>
                <a:srgbClr val="CC99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3" name="MG-椭圆 12">
                <a:extLst>
                  <a:ext uri="{FF2B5EF4-FFF2-40B4-BE49-F238E27FC236}">
                    <a16:creationId xmlns:a16="http://schemas.microsoft.com/office/drawing/2014/main" id="{42DE6D15-83D3-40DF-ACCE-8C3DE6D58B0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9"/>
                </p:custDataLst>
              </p:nvPr>
            </p:nvSpPr>
            <p:spPr>
              <a:xfrm>
                <a:off x="2441501" y="1406816"/>
                <a:ext cx="540000" cy="540000"/>
              </a:xfrm>
              <a:prstGeom prst="ellipse">
                <a:avLst/>
              </a:prstGeom>
              <a:blipFill>
                <a:blip r:embed="rId4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G-椭圆 13">
                <a:extLst>
                  <a:ext uri="{FF2B5EF4-FFF2-40B4-BE49-F238E27FC236}">
                    <a16:creationId xmlns:a16="http://schemas.microsoft.com/office/drawing/2014/main" id="{F407C0F6-886A-4321-9DB6-C9C308A08E9D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4330663" y="1442157"/>
                <a:ext cx="540000" cy="540000"/>
              </a:xfrm>
              <a:prstGeom prst="ellipse">
                <a:avLst/>
              </a:prstGeom>
              <a:solidFill>
                <a:srgbClr val="CC99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4" name="MG-椭圆 13">
                <a:extLst>
                  <a:ext uri="{FF2B5EF4-FFF2-40B4-BE49-F238E27FC236}">
                    <a16:creationId xmlns:a16="http://schemas.microsoft.com/office/drawing/2014/main" id="{F407C0F6-886A-4321-9DB6-C9C308A08E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1"/>
                </p:custDataLst>
              </p:nvPr>
            </p:nvSpPr>
            <p:spPr>
              <a:xfrm>
                <a:off x="4330663" y="1442157"/>
                <a:ext cx="540000" cy="540000"/>
              </a:xfrm>
              <a:prstGeom prst="ellipse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MG-椭圆 14">
                <a:extLst>
                  <a:ext uri="{FF2B5EF4-FFF2-40B4-BE49-F238E27FC236}">
                    <a16:creationId xmlns:a16="http://schemas.microsoft.com/office/drawing/2014/main" id="{5D138E02-2F73-4F61-B85A-21855AA893E0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6219825" y="1406816"/>
                <a:ext cx="540000" cy="540000"/>
              </a:xfrm>
              <a:prstGeom prst="ellipse">
                <a:avLst/>
              </a:prstGeom>
              <a:solidFill>
                <a:srgbClr val="CC99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15" name="MG-椭圆 14">
                <a:extLst>
                  <a:ext uri="{FF2B5EF4-FFF2-40B4-BE49-F238E27FC236}">
                    <a16:creationId xmlns:a16="http://schemas.microsoft.com/office/drawing/2014/main" id="{5D138E02-2F73-4F61-B85A-21855AA893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43"/>
                </p:custDataLst>
              </p:nvPr>
            </p:nvSpPr>
            <p:spPr>
              <a:xfrm>
                <a:off x="6219825" y="1406816"/>
                <a:ext cx="540000" cy="540000"/>
              </a:xfrm>
              <a:prstGeom prst="ellipse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MG-StraightArrowConnector 30">
            <a:extLst>
              <a:ext uri="{FF2B5EF4-FFF2-40B4-BE49-F238E27FC236}">
                <a16:creationId xmlns:a16="http://schemas.microsoft.com/office/drawing/2014/main" id="{0A932ED9-8A29-433A-86C4-8FF77CA06CBB}"/>
              </a:ext>
            </a:extLst>
          </p:cNvPr>
          <p:cNvCxnSpPr>
            <a:stCxn id="3" idx="0"/>
            <a:endCxn id="2" idx="2"/>
          </p:cNvCxnSpPr>
          <p:nvPr>
            <p:custDataLst>
              <p:tags r:id="rId13"/>
            </p:custDataLst>
          </p:nvPr>
        </p:nvCxnSpPr>
        <p:spPr>
          <a:xfrm flipV="1">
            <a:off x="2715156" y="3315957"/>
            <a:ext cx="0" cy="419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MG-StraightArrowConnector 31">
            <a:extLst>
              <a:ext uri="{FF2B5EF4-FFF2-40B4-BE49-F238E27FC236}">
                <a16:creationId xmlns:a16="http://schemas.microsoft.com/office/drawing/2014/main" id="{5F2B17A2-AA85-46F4-A2FB-722FCF0825AC}"/>
              </a:ext>
            </a:extLst>
          </p:cNvPr>
          <p:cNvCxnSpPr>
            <a:cxnSpLocks/>
            <a:stCxn id="2" idx="0"/>
            <a:endCxn id="13" idx="4"/>
          </p:cNvCxnSpPr>
          <p:nvPr>
            <p:custDataLst>
              <p:tags r:id="rId14"/>
            </p:custDataLst>
          </p:nvPr>
        </p:nvCxnSpPr>
        <p:spPr>
          <a:xfrm flipH="1" flipV="1">
            <a:off x="2711501" y="1946816"/>
            <a:ext cx="0" cy="4799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MG-StraightArrowConnector 34">
            <a:extLst>
              <a:ext uri="{FF2B5EF4-FFF2-40B4-BE49-F238E27FC236}">
                <a16:creationId xmlns:a16="http://schemas.microsoft.com/office/drawing/2014/main" id="{AF440465-6F75-4FFF-BBCA-EB39C5B6B979}"/>
              </a:ext>
            </a:extLst>
          </p:cNvPr>
          <p:cNvCxnSpPr>
            <a:cxnSpLocks/>
            <a:stCxn id="6" idx="0"/>
            <a:endCxn id="14" idx="4"/>
          </p:cNvCxnSpPr>
          <p:nvPr>
            <p:custDataLst>
              <p:tags r:id="rId15"/>
            </p:custDataLst>
          </p:nvPr>
        </p:nvCxnSpPr>
        <p:spPr>
          <a:xfrm flipV="1">
            <a:off x="4600663" y="1982157"/>
            <a:ext cx="0" cy="44460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MG-StraightArrowConnector 35">
            <a:extLst>
              <a:ext uri="{FF2B5EF4-FFF2-40B4-BE49-F238E27FC236}">
                <a16:creationId xmlns:a16="http://schemas.microsoft.com/office/drawing/2014/main" id="{AA275194-BBD8-4984-B90D-37B481C2EBF8}"/>
              </a:ext>
            </a:extLst>
          </p:cNvPr>
          <p:cNvCxnSpPr>
            <a:cxnSpLocks/>
            <a:stCxn id="8" idx="0"/>
            <a:endCxn id="15" idx="4"/>
          </p:cNvCxnSpPr>
          <p:nvPr>
            <p:custDataLst>
              <p:tags r:id="rId16"/>
            </p:custDataLst>
          </p:nvPr>
        </p:nvCxnSpPr>
        <p:spPr>
          <a:xfrm flipV="1">
            <a:off x="6486170" y="1946816"/>
            <a:ext cx="0" cy="4799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MG-StraightArrowConnector 36">
            <a:extLst>
              <a:ext uri="{FF2B5EF4-FFF2-40B4-BE49-F238E27FC236}">
                <a16:creationId xmlns:a16="http://schemas.microsoft.com/office/drawing/2014/main" id="{2341D799-60A9-405E-9002-187C41C94A83}"/>
              </a:ext>
            </a:extLst>
          </p:cNvPr>
          <p:cNvCxnSpPr>
            <a:cxnSpLocks/>
            <a:stCxn id="12" idx="0"/>
            <a:endCxn id="8" idx="2"/>
          </p:cNvCxnSpPr>
          <p:nvPr>
            <p:custDataLst>
              <p:tags r:id="rId17"/>
            </p:custDataLst>
          </p:nvPr>
        </p:nvCxnSpPr>
        <p:spPr>
          <a:xfrm flipH="1" flipV="1">
            <a:off x="6486170" y="3315957"/>
            <a:ext cx="0" cy="419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MG-StraightArrowConnector 37">
            <a:extLst>
              <a:ext uri="{FF2B5EF4-FFF2-40B4-BE49-F238E27FC236}">
                <a16:creationId xmlns:a16="http://schemas.microsoft.com/office/drawing/2014/main" id="{264CAFCE-9059-4BFD-B0FA-877B96D01187}"/>
              </a:ext>
            </a:extLst>
          </p:cNvPr>
          <p:cNvCxnSpPr>
            <a:cxnSpLocks/>
            <a:stCxn id="11" idx="0"/>
            <a:endCxn id="6" idx="2"/>
          </p:cNvCxnSpPr>
          <p:nvPr>
            <p:custDataLst>
              <p:tags r:id="rId18"/>
            </p:custDataLst>
          </p:nvPr>
        </p:nvCxnSpPr>
        <p:spPr>
          <a:xfrm flipV="1">
            <a:off x="4600663" y="3315957"/>
            <a:ext cx="0" cy="419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MG-StraightArrowConnector 47">
            <a:extLst>
              <a:ext uri="{FF2B5EF4-FFF2-40B4-BE49-F238E27FC236}">
                <a16:creationId xmlns:a16="http://schemas.microsoft.com/office/drawing/2014/main" id="{FAA9E172-A333-4776-8E3D-2B62E7592A71}"/>
              </a:ext>
            </a:extLst>
          </p:cNvPr>
          <p:cNvCxnSpPr>
            <a:cxnSpLocks/>
          </p:cNvCxnSpPr>
          <p:nvPr>
            <p:custDataLst>
              <p:tags r:id="rId19"/>
            </p:custDataLst>
          </p:nvPr>
        </p:nvCxnSpPr>
        <p:spPr>
          <a:xfrm>
            <a:off x="3435156" y="2871357"/>
            <a:ext cx="4455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MG-StraightArrowConnector 50">
            <a:extLst>
              <a:ext uri="{FF2B5EF4-FFF2-40B4-BE49-F238E27FC236}">
                <a16:creationId xmlns:a16="http://schemas.microsoft.com/office/drawing/2014/main" id="{B978DB9C-1AA5-4655-8256-5624304B0221}"/>
              </a:ext>
            </a:extLst>
          </p:cNvPr>
          <p:cNvCxnSpPr>
            <a:cxnSpLocks/>
          </p:cNvCxnSpPr>
          <p:nvPr>
            <p:custDataLst>
              <p:tags r:id="rId20"/>
            </p:custDataLst>
          </p:nvPr>
        </p:nvCxnSpPr>
        <p:spPr>
          <a:xfrm>
            <a:off x="5320663" y="2871357"/>
            <a:ext cx="4455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MG-StraightArrowConnector 50">
            <a:extLst>
              <a:ext uri="{FF2B5EF4-FFF2-40B4-BE49-F238E27FC236}">
                <a16:creationId xmlns:a16="http://schemas.microsoft.com/office/drawing/2014/main" id="{ED036D06-80AE-4FF5-9E96-A663E7E024F2}"/>
              </a:ext>
            </a:extLst>
          </p:cNvPr>
          <p:cNvCxnSpPr>
            <a:cxnSpLocks/>
          </p:cNvCxnSpPr>
          <p:nvPr>
            <p:custDataLst>
              <p:tags r:id="rId21"/>
            </p:custDataLst>
          </p:nvPr>
        </p:nvCxnSpPr>
        <p:spPr>
          <a:xfrm>
            <a:off x="7206170" y="2867025"/>
            <a:ext cx="4455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19FBC62-3878-44F9-A3EE-50D909E0544E}"/>
                  </a:ext>
                </a:extLst>
              </p:cNvPr>
              <p:cNvSpPr txBox="1"/>
              <p:nvPr/>
            </p:nvSpPr>
            <p:spPr>
              <a:xfrm>
                <a:off x="3435156" y="2497971"/>
                <a:ext cx="445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D19FBC62-3878-44F9-A3EE-50D909E054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35156" y="2497971"/>
                <a:ext cx="445507" cy="369332"/>
              </a:xfrm>
              <a:prstGeom prst="rect">
                <a:avLst/>
              </a:prstGeom>
              <a:blipFill>
                <a:blip r:embed="rId45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1DA6A2B-715A-4AC0-B433-AB1DEEB9F1CF}"/>
                  </a:ext>
                </a:extLst>
              </p:cNvPr>
              <p:cNvSpPr txBox="1"/>
              <p:nvPr/>
            </p:nvSpPr>
            <p:spPr>
              <a:xfrm>
                <a:off x="5320663" y="2507860"/>
                <a:ext cx="445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91DA6A2B-715A-4AC0-B433-AB1DEEB9F1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0663" y="2507860"/>
                <a:ext cx="445507" cy="369332"/>
              </a:xfrm>
              <a:prstGeom prst="rect">
                <a:avLst/>
              </a:prstGeom>
              <a:blipFill>
                <a:blip r:embed="rId4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4DB2A85-6A36-4821-926F-842BAD8D5569}"/>
                  </a:ext>
                </a:extLst>
              </p:cNvPr>
              <p:cNvSpPr txBox="1"/>
              <p:nvPr/>
            </p:nvSpPr>
            <p:spPr>
              <a:xfrm>
                <a:off x="7206169" y="2497693"/>
                <a:ext cx="445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14DB2A85-6A36-4821-926F-842BAD8D55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06169" y="2497693"/>
                <a:ext cx="445507" cy="369332"/>
              </a:xfrm>
              <a:prstGeom prst="rect">
                <a:avLst/>
              </a:prstGeom>
              <a:blipFill>
                <a:blip r:embed="rId47"/>
                <a:stretch>
                  <a:fillRect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667D0E0-CF57-4DC6-9F2E-A9636F4B0B2D}"/>
                  </a:ext>
                </a:extLst>
              </p:cNvPr>
              <p:cNvSpPr txBox="1"/>
              <p:nvPr/>
            </p:nvSpPr>
            <p:spPr>
              <a:xfrm>
                <a:off x="7602865" y="2668073"/>
                <a:ext cx="445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B667D0E0-CF57-4DC6-9F2E-A9636F4B0B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2865" y="2668073"/>
                <a:ext cx="445507" cy="369332"/>
              </a:xfrm>
              <a:prstGeom prst="rect">
                <a:avLst/>
              </a:prstGeom>
              <a:blipFill>
                <a:blip r:embed="rId4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MG-StraightArrowConnector 50">
            <a:extLst>
              <a:ext uri="{FF2B5EF4-FFF2-40B4-BE49-F238E27FC236}">
                <a16:creationId xmlns:a16="http://schemas.microsoft.com/office/drawing/2014/main" id="{0A67C0E3-EBFD-4BA4-A07C-9858C7C1598F}"/>
              </a:ext>
            </a:extLst>
          </p:cNvPr>
          <p:cNvCxnSpPr>
            <a:cxnSpLocks/>
          </p:cNvCxnSpPr>
          <p:nvPr>
            <p:custDataLst>
              <p:tags r:id="rId22"/>
            </p:custDataLst>
          </p:nvPr>
        </p:nvCxnSpPr>
        <p:spPr>
          <a:xfrm>
            <a:off x="7963407" y="2878333"/>
            <a:ext cx="44550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AE0F513-D5F2-44B5-ACF5-DCCA706690D4}"/>
                  </a:ext>
                </a:extLst>
              </p:cNvPr>
              <p:cNvSpPr txBox="1"/>
              <p:nvPr/>
            </p:nvSpPr>
            <p:spPr>
              <a:xfrm>
                <a:off x="7912606" y="2509001"/>
                <a:ext cx="445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𝒉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  <m:r>
                            <a:rPr lang="en-US" altLang="zh-CN" b="1" i="1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4AE0F513-D5F2-44B5-ACF5-DCCA706690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2606" y="2509001"/>
                <a:ext cx="445507" cy="369332"/>
              </a:xfrm>
              <a:prstGeom prst="rect">
                <a:avLst/>
              </a:prstGeom>
              <a:blipFill>
                <a:blip r:embed="rId49"/>
                <a:stretch>
                  <a:fillRect r="-16438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MG-圆角矩形 7">
            <a:extLst>
              <a:ext uri="{FF2B5EF4-FFF2-40B4-BE49-F238E27FC236}">
                <a16:creationId xmlns:a16="http://schemas.microsoft.com/office/drawing/2014/main" id="{CAF7FFDE-6943-4854-9E2F-1D36B667698F}"/>
              </a:ext>
            </a:extLst>
          </p:cNvPr>
          <p:cNvSpPr/>
          <p:nvPr>
            <p:custDataLst>
              <p:tags r:id="rId23"/>
            </p:custDataLst>
          </p:nvPr>
        </p:nvSpPr>
        <p:spPr>
          <a:xfrm>
            <a:off x="8412417" y="2432592"/>
            <a:ext cx="1440000" cy="88920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MG-椭圆 11">
                <a:extLst>
                  <a:ext uri="{FF2B5EF4-FFF2-40B4-BE49-F238E27FC236}">
                    <a16:creationId xmlns:a16="http://schemas.microsoft.com/office/drawing/2014/main" id="{DB2FE068-712A-4A0B-8B5F-A37F4E3C4B96}"/>
                  </a:ext>
                </a:extLst>
              </p:cNvPr>
              <p:cNvSpPr/>
              <p:nvPr>
                <p:custDataLst>
                  <p:tags r:id="rId24"/>
                </p:custDataLst>
              </p:nvPr>
            </p:nvSpPr>
            <p:spPr>
              <a:xfrm>
                <a:off x="8866072" y="3741674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43" name="MG-椭圆 11">
                <a:extLst>
                  <a:ext uri="{FF2B5EF4-FFF2-40B4-BE49-F238E27FC236}">
                    <a16:creationId xmlns:a16="http://schemas.microsoft.com/office/drawing/2014/main" id="{DB2FE068-712A-4A0B-8B5F-A37F4E3C4B9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0"/>
                </p:custDataLst>
              </p:nvPr>
            </p:nvSpPr>
            <p:spPr>
              <a:xfrm>
                <a:off x="8866072" y="3741674"/>
                <a:ext cx="540000" cy="540000"/>
              </a:xfrm>
              <a:prstGeom prst="ellipse">
                <a:avLst/>
              </a:prstGeom>
              <a:blipFill>
                <a:blip r:embed="rId5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MG-椭圆 14">
                <a:extLst>
                  <a:ext uri="{FF2B5EF4-FFF2-40B4-BE49-F238E27FC236}">
                    <a16:creationId xmlns:a16="http://schemas.microsoft.com/office/drawing/2014/main" id="{EAA72847-0FE6-44CB-BDE1-830F6BF8CFE0}"/>
                  </a:ext>
                </a:extLst>
              </p:cNvPr>
              <p:cNvSpPr/>
              <p:nvPr>
                <p:custDataLst>
                  <p:tags r:id="rId25"/>
                </p:custDataLst>
              </p:nvPr>
            </p:nvSpPr>
            <p:spPr>
              <a:xfrm>
                <a:off x="8866072" y="1412651"/>
                <a:ext cx="540000" cy="540000"/>
              </a:xfrm>
              <a:prstGeom prst="ellipse">
                <a:avLst/>
              </a:prstGeom>
              <a:solidFill>
                <a:srgbClr val="CC99F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acc>
                            <m:accPr>
                              <m:chr m:val="̂"/>
                              <m:ctrlP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b="1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𝒚</m:t>
                              </m:r>
                            </m:e>
                          </m:acc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44" name="MG-椭圆 14">
                <a:extLst>
                  <a:ext uri="{FF2B5EF4-FFF2-40B4-BE49-F238E27FC236}">
                    <a16:creationId xmlns:a16="http://schemas.microsoft.com/office/drawing/2014/main" id="{EAA72847-0FE6-44CB-BDE1-830F6BF8CFE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2"/>
                </p:custDataLst>
              </p:nvPr>
            </p:nvSpPr>
            <p:spPr>
              <a:xfrm>
                <a:off x="8866072" y="1412651"/>
                <a:ext cx="540000" cy="540000"/>
              </a:xfrm>
              <a:prstGeom prst="ellipse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5" name="MG-StraightArrowConnector 35">
            <a:extLst>
              <a:ext uri="{FF2B5EF4-FFF2-40B4-BE49-F238E27FC236}">
                <a16:creationId xmlns:a16="http://schemas.microsoft.com/office/drawing/2014/main" id="{601D1066-BC1B-494D-BD10-F2DDD0A2936A}"/>
              </a:ext>
            </a:extLst>
          </p:cNvPr>
          <p:cNvCxnSpPr>
            <a:cxnSpLocks/>
            <a:stCxn id="42" idx="0"/>
            <a:endCxn id="44" idx="4"/>
          </p:cNvCxnSpPr>
          <p:nvPr>
            <p:custDataLst>
              <p:tags r:id="rId26"/>
            </p:custDataLst>
          </p:nvPr>
        </p:nvCxnSpPr>
        <p:spPr>
          <a:xfrm flipV="1">
            <a:off x="9132417" y="1952651"/>
            <a:ext cx="0" cy="47994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MG-StraightArrowConnector 36">
            <a:extLst>
              <a:ext uri="{FF2B5EF4-FFF2-40B4-BE49-F238E27FC236}">
                <a16:creationId xmlns:a16="http://schemas.microsoft.com/office/drawing/2014/main" id="{DF5A48AE-D0AA-4C15-9BA7-B22663555FD9}"/>
              </a:ext>
            </a:extLst>
          </p:cNvPr>
          <p:cNvCxnSpPr>
            <a:cxnSpLocks/>
            <a:stCxn id="43" idx="0"/>
            <a:endCxn id="42" idx="2"/>
          </p:cNvCxnSpPr>
          <p:nvPr>
            <p:custDataLst>
              <p:tags r:id="rId27"/>
            </p:custDataLst>
          </p:nvPr>
        </p:nvCxnSpPr>
        <p:spPr>
          <a:xfrm flipH="1" flipV="1">
            <a:off x="9132417" y="3321792"/>
            <a:ext cx="0" cy="419882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9BE4409-0F32-4F1C-9DD3-40AF6A3EC1D0}"/>
                  </a:ext>
                </a:extLst>
              </p:cNvPr>
              <p:cNvSpPr txBox="1"/>
              <p:nvPr/>
            </p:nvSpPr>
            <p:spPr>
              <a:xfrm>
                <a:off x="7603042" y="3821173"/>
                <a:ext cx="445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09BE4409-0F32-4F1C-9DD3-40AF6A3EC1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3042" y="3821173"/>
                <a:ext cx="445507" cy="369332"/>
              </a:xfrm>
              <a:prstGeom prst="rect">
                <a:avLst/>
              </a:prstGeom>
              <a:blipFill>
                <a:blip r:embed="rId5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4C8AD8C-543C-4EF9-A6BD-2DA59D830919}"/>
                  </a:ext>
                </a:extLst>
              </p:cNvPr>
              <p:cNvSpPr txBox="1"/>
              <p:nvPr/>
            </p:nvSpPr>
            <p:spPr>
              <a:xfrm>
                <a:off x="7601467" y="1492150"/>
                <a:ext cx="44550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64C8AD8C-543C-4EF9-A6BD-2DA59D8309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01467" y="1492150"/>
                <a:ext cx="445507" cy="369332"/>
              </a:xfrm>
              <a:prstGeom prst="rect">
                <a:avLst/>
              </a:prstGeom>
              <a:blipFill>
                <a:blip r:embed="rId5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82A2B4A5-F95A-4BAA-8112-B42D16FF44CF}"/>
              </a:ext>
            </a:extLst>
          </p:cNvPr>
          <p:cNvSpPr/>
          <p:nvPr/>
        </p:nvSpPr>
        <p:spPr>
          <a:xfrm>
            <a:off x="1842755" y="4678678"/>
            <a:ext cx="8187069" cy="5400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CCFF">
                  <a:alpha val="80000"/>
                </a:srgbClr>
              </a:gs>
              <a:gs pos="100000">
                <a:schemeClr val="accent1">
                  <a:lumMod val="40000"/>
                  <a:lumOff val="60000"/>
                  <a:alpha val="4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只能顺序计算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b="1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无法并行化</a:t>
            </a:r>
            <a:r>
              <a:rPr lang="en-US" altLang="zh-CN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影响计算效率</a:t>
            </a:r>
          </a:p>
        </p:txBody>
      </p:sp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CCADE438-8D4A-40E3-9649-0798B08AF9B3}"/>
              </a:ext>
            </a:extLst>
          </p:cNvPr>
          <p:cNvSpPr/>
          <p:nvPr/>
        </p:nvSpPr>
        <p:spPr>
          <a:xfrm>
            <a:off x="1842755" y="5407399"/>
            <a:ext cx="8187069" cy="5400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CCFF">
                  <a:alpha val="80000"/>
                </a:srgbClr>
              </a:gs>
              <a:gs pos="100000">
                <a:schemeClr val="accent1">
                  <a:lumMod val="40000"/>
                  <a:lumOff val="60000"/>
                  <a:alpha val="4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 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存在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梯度消失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和</a:t>
            </a:r>
            <a:r>
              <a:rPr lang="zh-CN" altLang="en-US" b="1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梯度爆炸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问题</a:t>
            </a:r>
            <a:r>
              <a:rPr lang="en-US" altLang="zh-CN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, </a:t>
            </a:r>
            <a:r>
              <a:rPr lang="zh-CN" altLang="en-US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难以对相距</a:t>
            </a:r>
            <a:r>
              <a:rPr lang="zh-CN" altLang="en-US" b="0" i="0" u="none" strike="noStrike" dirty="0">
                <a:solidFill>
                  <a:srgbClr val="0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过大的元素的依赖建模</a:t>
            </a:r>
          </a:p>
        </p:txBody>
      </p:sp>
      <p:sp>
        <p:nvSpPr>
          <p:cNvPr id="55" name="矩形: 圆角 54">
            <a:extLst>
              <a:ext uri="{FF2B5EF4-FFF2-40B4-BE49-F238E27FC236}">
                <a16:creationId xmlns:a16="http://schemas.microsoft.com/office/drawing/2014/main" id="{3EC08A60-F647-4248-B565-45B009F7AAF9}"/>
              </a:ext>
            </a:extLst>
          </p:cNvPr>
          <p:cNvSpPr/>
          <p:nvPr/>
        </p:nvSpPr>
        <p:spPr>
          <a:xfrm>
            <a:off x="1842755" y="6074772"/>
            <a:ext cx="8187069" cy="540001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CCCCFF">
                  <a:alpha val="80000"/>
                </a:srgbClr>
              </a:gs>
              <a:gs pos="100000">
                <a:schemeClr val="accent1">
                  <a:lumMod val="40000"/>
                  <a:lumOff val="60000"/>
                  <a:alpha val="4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只有单向信息流</a:t>
            </a:r>
            <a:r>
              <a:rPr lang="en-US" altLang="zh-CN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sz="1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无法充分利用</a:t>
            </a:r>
            <a:r>
              <a:rPr lang="zh-CN" altLang="en-US" sz="18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上下文特征</a:t>
            </a:r>
            <a:endParaRPr lang="zh-CN" altLang="en-US" b="1" i="0" u="none" strike="noStrike" dirty="0">
              <a:solidFill>
                <a:srgbClr val="00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57" name="!!638245373969433483_!!638245373837890604_图片 52">
            <a:extLst>
              <a:ext uri="{FF2B5EF4-FFF2-40B4-BE49-F238E27FC236}">
                <a16:creationId xmlns:a16="http://schemas.microsoft.com/office/drawing/2014/main" id="{2BA26115-936A-4B1F-BB60-8D3742B8782A}"/>
              </a:ext>
            </a:extLst>
          </p:cNvPr>
          <p:cNvPicPr>
            <a:picLocks noChangeAspect="1"/>
          </p:cNvPicPr>
          <p:nvPr>
            <p:custDataLst>
              <p:tags r:id="rId28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827" y="-575959"/>
            <a:ext cx="12827" cy="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01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500"/>
                            </p:stCondLst>
                            <p:childTnLst>
                              <p:par>
                                <p:cTn id="6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500"/>
                            </p:stCondLst>
                            <p:childTnLst>
                              <p:par>
                                <p:cTn id="8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000"/>
                            </p:stCondLst>
                            <p:childTnLst>
                              <p:par>
                                <p:cTn id="10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500"/>
                            </p:stCondLst>
                            <p:childTnLst>
                              <p:par>
                                <p:cTn id="12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8" grpId="0" animBg="1"/>
      <p:bldP spid="3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30" grpId="0"/>
      <p:bldP spid="33" grpId="0"/>
      <p:bldP spid="34" grpId="0"/>
      <p:bldP spid="39" grpId="0"/>
      <p:bldP spid="41" grpId="0"/>
      <p:bldP spid="42" grpId="0" animBg="1"/>
      <p:bldP spid="43" grpId="0" animBg="1"/>
      <p:bldP spid="44" grpId="0" animBg="1"/>
      <p:bldP spid="47" grpId="0"/>
      <p:bldP spid="49" grpId="0"/>
      <p:bldP spid="53" grpId="0" animBg="1"/>
      <p:bldP spid="54" grpId="0" animBg="1"/>
      <p:bldP spid="5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4.MultiHead Attention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7" name="MG-!!638245373969433483_!!638245373837890604_图片 52">
            <a:extLst>
              <a:ext uri="{FF2B5EF4-FFF2-40B4-BE49-F238E27FC236}">
                <a16:creationId xmlns:a16="http://schemas.microsoft.com/office/drawing/2014/main" id="{2BA26115-936A-4B1F-BB60-8D3742B878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827" y="-575959"/>
            <a:ext cx="12827" cy="4459"/>
          </a:xfrm>
          <a:prstGeom prst="rect">
            <a:avLst/>
          </a:prstGeom>
        </p:spPr>
      </p:pic>
      <p:graphicFrame>
        <p:nvGraphicFramePr>
          <p:cNvPr id="53" name="MG-表格 2">
            <a:extLst>
              <a:ext uri="{FF2B5EF4-FFF2-40B4-BE49-F238E27FC236}">
                <a16:creationId xmlns:a16="http://schemas.microsoft.com/office/drawing/2014/main" id="{C1DB53A1-9CE0-40A2-9DC4-E6A5DC2D94B2}"/>
              </a:ext>
            </a:extLst>
          </p:cNvPr>
          <p:cNvGraphicFramePr>
            <a:graphicFrameLocks noGrp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80400893"/>
              </p:ext>
            </p:extLst>
          </p:nvPr>
        </p:nvGraphicFramePr>
        <p:xfrm>
          <a:off x="6699959" y="-2136450"/>
          <a:ext cx="1440000" cy="144000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360000">
                  <a:extLst>
                    <a:ext uri="{9D8B030D-6E8A-4147-A177-3AD203B41FA5}">
                      <a16:colId xmlns:a16="http://schemas.microsoft.com/office/drawing/2014/main" val="4042414378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774303190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426869926"/>
                    </a:ext>
                  </a:extLst>
                </a:gridCol>
                <a:gridCol w="360000">
                  <a:extLst>
                    <a:ext uri="{9D8B030D-6E8A-4147-A177-3AD203B41FA5}">
                      <a16:colId xmlns:a16="http://schemas.microsoft.com/office/drawing/2014/main" val="1938296822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23819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66770140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0355412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ts val="0"/>
                        </a:lnSpc>
                      </a:pPr>
                      <a:endParaRPr lang="zh-CN" altLang="en-US" sz="18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99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87506"/>
                  </a:ext>
                </a:extLst>
              </a:tr>
            </a:tbl>
          </a:graphicData>
        </a:graphic>
      </p:graphicFrame>
      <p:grpSp>
        <p:nvGrpSpPr>
          <p:cNvPr id="2" name="组合 1">
            <a:extLst>
              <a:ext uri="{FF2B5EF4-FFF2-40B4-BE49-F238E27FC236}">
                <a16:creationId xmlns:a16="http://schemas.microsoft.com/office/drawing/2014/main" id="{DC547255-F353-4F81-AFCA-5F92D584D321}"/>
              </a:ext>
            </a:extLst>
          </p:cNvPr>
          <p:cNvGrpSpPr/>
          <p:nvPr/>
        </p:nvGrpSpPr>
        <p:grpSpPr>
          <a:xfrm>
            <a:off x="14907365" y="2559829"/>
            <a:ext cx="4016023" cy="2266556"/>
            <a:chOff x="7356187" y="2559829"/>
            <a:chExt cx="4016023" cy="2266556"/>
          </a:xfrm>
        </p:grpSpPr>
        <p:pic>
          <p:nvPicPr>
            <p:cNvPr id="21" name="MG-图片 20">
              <a:extLst>
                <a:ext uri="{FF2B5EF4-FFF2-40B4-BE49-F238E27FC236}">
                  <a16:creationId xmlns:a16="http://schemas.microsoft.com/office/drawing/2014/main" id="{5E886B03-6D5B-4E39-81A8-08A45C7783ED}"/>
                </a:ext>
              </a:extLst>
            </p:cNvPr>
            <p:cNvPicPr>
              <a:picLocks noChangeAspect="1"/>
            </p:cNvPicPr>
            <p:nvPr>
              <p:custDataLst>
                <p:tags r:id="rId41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1927" y="3005880"/>
              <a:ext cx="1460283" cy="1820505"/>
            </a:xfrm>
            <a:prstGeom prst="rect">
              <a:avLst/>
            </a:prstGeom>
          </p:spPr>
        </p:pic>
        <p:sp>
          <p:nvSpPr>
            <p:cNvPr id="48" name="MG-右箭头 47">
              <a:extLst>
                <a:ext uri="{FF2B5EF4-FFF2-40B4-BE49-F238E27FC236}">
                  <a16:creationId xmlns:a16="http://schemas.microsoft.com/office/drawing/2014/main" id="{2298CD77-4E4B-4E89-9860-2DBADA683615}"/>
                </a:ext>
              </a:extLst>
            </p:cNvPr>
            <p:cNvSpPr/>
            <p:nvPr>
              <p:custDataLst>
                <p:tags r:id="rId42"/>
              </p:custDataLst>
            </p:nvPr>
          </p:nvSpPr>
          <p:spPr>
            <a:xfrm>
              <a:off x="7484127" y="3575331"/>
              <a:ext cx="2197506" cy="477959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MG-文本框 48">
                  <a:extLst>
                    <a:ext uri="{FF2B5EF4-FFF2-40B4-BE49-F238E27FC236}">
                      <a16:creationId xmlns:a16="http://schemas.microsoft.com/office/drawing/2014/main" id="{4D9C8401-5869-411D-AC2D-51FE6CDC3E94}"/>
                    </a:ext>
                  </a:extLst>
                </p:cNvPr>
                <p:cNvSpPr txBox="1"/>
                <p:nvPr>
                  <p:custDataLst>
                    <p:tags r:id="rId43"/>
                  </p:custDataLst>
                </p:nvPr>
              </p:nvSpPr>
              <p:spPr>
                <a:xfrm>
                  <a:off x="7356187" y="3223008"/>
                  <a:ext cx="2197506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240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𝐴𝑡𝑡𝑒𝑛𝑡𝑖𝑜𝑛</m:t>
                        </m:r>
                        <m:d>
                          <m:dPr>
                            <m:ctrlPr>
                              <a:rPr lang="en-US" altLang="zh-CN" sz="240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𝑄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 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𝐾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, </m:t>
                            </m:r>
                            <m:r>
                              <a:rPr lang="en-US" altLang="zh-CN" sz="2400" b="0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e>
                        </m:d>
                      </m:oMath>
                    </m:oMathPara>
                  </a14:m>
                  <a:endParaRPr lang="zh-CN" altLang="en-US" sz="2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mc:Choice>
          <mc:Fallback xmlns="">
            <p:sp>
              <p:nvSpPr>
                <p:cNvPr id="49" name="MG-文本框 48">
                  <a:extLst>
                    <a:ext uri="{FF2B5EF4-FFF2-40B4-BE49-F238E27FC236}">
                      <a16:creationId xmlns:a16="http://schemas.microsoft.com/office/drawing/2014/main" id="{4D9C8401-5869-411D-AC2D-51FE6CDC3E9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0"/>
                  </p:custDataLst>
                </p:nvPr>
              </p:nvSpPr>
              <p:spPr>
                <a:xfrm>
                  <a:off x="7356187" y="3223008"/>
                  <a:ext cx="2197506" cy="461665"/>
                </a:xfrm>
                <a:prstGeom prst="rect">
                  <a:avLst/>
                </a:prstGeom>
                <a:blipFill>
                  <a:blip r:embed="rId51"/>
                  <a:stretch>
                    <a:fillRect l="-554" r="-13850" b="-1466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5" name="MG-文本框 49">
                  <a:extLst>
                    <a:ext uri="{FF2B5EF4-FFF2-40B4-BE49-F238E27FC236}">
                      <a16:creationId xmlns:a16="http://schemas.microsoft.com/office/drawing/2014/main" id="{4A2E88CF-89C3-442C-8329-A8EC2E66D896}"/>
                    </a:ext>
                  </a:extLst>
                </p:cNvPr>
                <p:cNvSpPr txBox="1"/>
                <p:nvPr>
                  <p:custDataLst>
                    <p:tags r:id="rId44"/>
                  </p:custDataLst>
                </p:nvPr>
              </p:nvSpPr>
              <p:spPr>
                <a:xfrm>
                  <a:off x="10354681" y="2559829"/>
                  <a:ext cx="57477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h𝑒𝑎𝑑</m:t>
                        </m:r>
                      </m:oMath>
                    </m:oMathPara>
                  </a14:m>
                  <a:endParaRPr lang="zh-CN" altLang="en-US" dirty="0">
                    <a:solidFill>
                      <a:srgbClr val="FF0000"/>
                    </a:solidFill>
                  </a:endParaRPr>
                </a:p>
              </p:txBody>
            </p:sp>
          </mc:Choice>
          <mc:Fallback xmlns="">
            <p:sp>
              <p:nvSpPr>
                <p:cNvPr id="95" name="MG-文本框 49">
                  <a:extLst>
                    <a:ext uri="{FF2B5EF4-FFF2-40B4-BE49-F238E27FC236}">
                      <a16:creationId xmlns:a16="http://schemas.microsoft.com/office/drawing/2014/main" id="{4A2E88CF-89C3-442C-8329-A8EC2E66D89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52"/>
                  </p:custDataLst>
                </p:nvPr>
              </p:nvSpPr>
              <p:spPr>
                <a:xfrm>
                  <a:off x="10354681" y="2559829"/>
                  <a:ext cx="574773" cy="276999"/>
                </a:xfrm>
                <a:prstGeom prst="rect">
                  <a:avLst/>
                </a:prstGeom>
                <a:blipFill>
                  <a:blip r:embed="rId53"/>
                  <a:stretch>
                    <a:fillRect l="-8421" r="-7368" b="-1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15" name="MG-图片 14">
            <a:extLst>
              <a:ext uri="{FF2B5EF4-FFF2-40B4-BE49-F238E27FC236}">
                <a16:creationId xmlns:a16="http://schemas.microsoft.com/office/drawing/2014/main" id="{D41A80EE-B836-4839-A9EB-4070EE86A62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5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4" y="2995202"/>
            <a:ext cx="1460283" cy="1820505"/>
          </a:xfrm>
          <a:prstGeom prst="rect">
            <a:avLst/>
          </a:prstGeom>
        </p:spPr>
      </p:pic>
      <p:pic>
        <p:nvPicPr>
          <p:cNvPr id="37" name="MG-图片 36">
            <a:extLst>
              <a:ext uri="{FF2B5EF4-FFF2-40B4-BE49-F238E27FC236}">
                <a16:creationId xmlns:a16="http://schemas.microsoft.com/office/drawing/2014/main" id="{614DDBEA-DD18-423B-AE8E-56367DAACB74}"/>
              </a:ext>
            </a:extLst>
          </p:cNvPr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5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4" y="4932629"/>
            <a:ext cx="1460283" cy="1820505"/>
          </a:xfrm>
          <a:prstGeom prst="rect">
            <a:avLst/>
          </a:prstGeom>
        </p:spPr>
      </p:pic>
      <p:pic>
        <p:nvPicPr>
          <p:cNvPr id="38" name="MG-图片 37">
            <a:extLst>
              <a:ext uri="{FF2B5EF4-FFF2-40B4-BE49-F238E27FC236}">
                <a16:creationId xmlns:a16="http://schemas.microsoft.com/office/drawing/2014/main" id="{F5596EFD-E65B-4BB9-A051-CB60148EC678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5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324" y="1051511"/>
            <a:ext cx="1460283" cy="1820505"/>
          </a:xfrm>
          <a:prstGeom prst="rect">
            <a:avLst/>
          </a:prstGeom>
        </p:spPr>
      </p:pic>
      <p:pic>
        <p:nvPicPr>
          <p:cNvPr id="44" name="MG-图片 43">
            <a:extLst>
              <a:ext uri="{FF2B5EF4-FFF2-40B4-BE49-F238E27FC236}">
                <a16:creationId xmlns:a16="http://schemas.microsoft.com/office/drawing/2014/main" id="{3BF94FBE-45FD-46A3-BB7E-9508085434CB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5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006260" y="3005880"/>
            <a:ext cx="1100062" cy="1820505"/>
          </a:xfrm>
          <a:prstGeom prst="rect">
            <a:avLst/>
          </a:prstGeom>
        </p:spPr>
      </p:pic>
      <p:sp>
        <p:nvSpPr>
          <p:cNvPr id="30" name="MG-右箭头 29">
            <a:extLst>
              <a:ext uri="{FF2B5EF4-FFF2-40B4-BE49-F238E27FC236}">
                <a16:creationId xmlns:a16="http://schemas.microsoft.com/office/drawing/2014/main" id="{77B21CC2-062E-483C-B327-80EE809E18B7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-2223108" y="3618982"/>
            <a:ext cx="1251867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MG-文本框 49">
                <a:extLst>
                  <a:ext uri="{FF2B5EF4-FFF2-40B4-BE49-F238E27FC236}">
                    <a16:creationId xmlns:a16="http://schemas.microsoft.com/office/drawing/2014/main" id="{56E1038E-8557-4934-84C3-3D3AEE5F03D2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-1176" y="1051511"/>
                <a:ext cx="226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MG-文本框 49">
                <a:extLst>
                  <a:ext uri="{FF2B5EF4-FFF2-40B4-BE49-F238E27FC236}">
                    <a16:creationId xmlns:a16="http://schemas.microsoft.com/office/drawing/2014/main" id="{56E1038E-8557-4934-84C3-3D3AEE5F0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58"/>
                </p:custDataLst>
              </p:nvPr>
            </p:nvSpPr>
            <p:spPr>
              <a:xfrm>
                <a:off x="-1176" y="1051511"/>
                <a:ext cx="226344" cy="276999"/>
              </a:xfrm>
              <a:prstGeom prst="rect">
                <a:avLst/>
              </a:prstGeom>
              <a:blipFill>
                <a:blip r:embed="rId59"/>
                <a:stretch>
                  <a:fillRect l="-32432" r="-2973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MG-文本框 50">
                <a:extLst>
                  <a:ext uri="{FF2B5EF4-FFF2-40B4-BE49-F238E27FC236}">
                    <a16:creationId xmlns:a16="http://schemas.microsoft.com/office/drawing/2014/main" id="{6316A5E3-D77E-4A25-B216-C21071B3B736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-18739" y="2935331"/>
                <a:ext cx="233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MG-文本框 50">
                <a:extLst>
                  <a:ext uri="{FF2B5EF4-FFF2-40B4-BE49-F238E27FC236}">
                    <a16:creationId xmlns:a16="http://schemas.microsoft.com/office/drawing/2014/main" id="{6316A5E3-D77E-4A25-B216-C21071B3B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0"/>
                </p:custDataLst>
              </p:nvPr>
            </p:nvSpPr>
            <p:spPr>
              <a:xfrm>
                <a:off x="-18739" y="2935331"/>
                <a:ext cx="233013" cy="276999"/>
              </a:xfrm>
              <a:prstGeom prst="rect">
                <a:avLst/>
              </a:prstGeom>
              <a:blipFill>
                <a:blip r:embed="rId61"/>
                <a:stretch>
                  <a:fillRect l="-23684" r="-1842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MG-文本框 51">
                <a:extLst>
                  <a:ext uri="{FF2B5EF4-FFF2-40B4-BE49-F238E27FC236}">
                    <a16:creationId xmlns:a16="http://schemas.microsoft.com/office/drawing/2014/main" id="{9D403A6D-5114-48D8-BA41-0525AFAD37AD}"/>
                  </a:ext>
                </a:extLst>
              </p:cNvPr>
              <p:cNvSpPr txBox="1"/>
              <p:nvPr>
                <p:custDataLst>
                  <p:tags r:id="rId14"/>
                </p:custDataLst>
              </p:nvPr>
            </p:nvSpPr>
            <p:spPr>
              <a:xfrm>
                <a:off x="-1176" y="4886977"/>
                <a:ext cx="215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MG-文本框 51">
                <a:extLst>
                  <a:ext uri="{FF2B5EF4-FFF2-40B4-BE49-F238E27FC236}">
                    <a16:creationId xmlns:a16="http://schemas.microsoft.com/office/drawing/2014/main" id="{9D403A6D-5114-48D8-BA41-0525AFAD3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2"/>
                </p:custDataLst>
              </p:nvPr>
            </p:nvSpPr>
            <p:spPr>
              <a:xfrm>
                <a:off x="-1176" y="4886977"/>
                <a:ext cx="215700" cy="276999"/>
              </a:xfrm>
              <a:prstGeom prst="rect">
                <a:avLst/>
              </a:prstGeom>
              <a:blipFill>
                <a:blip r:embed="rId63"/>
                <a:stretch>
                  <a:fillRect l="-25714" r="-20000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MG-OK_line_Rectangle 17">
            <a:extLst>
              <a:ext uri="{FF2B5EF4-FFF2-40B4-BE49-F238E27FC236}">
                <a16:creationId xmlns:a16="http://schemas.microsoft.com/office/drawing/2014/main" id="{2D2883CB-CD77-4246-A011-07B802D5E02F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-3262745" y="3670585"/>
            <a:ext cx="0" cy="132588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MG-OK_line_Rectangle 17">
            <a:extLst>
              <a:ext uri="{FF2B5EF4-FFF2-40B4-BE49-F238E27FC236}">
                <a16:creationId xmlns:a16="http://schemas.microsoft.com/office/drawing/2014/main" id="{5BED7DAE-D7E7-445D-9A3C-079F164E22DD}"/>
              </a:ext>
            </a:extLst>
          </p:cNvPr>
          <p:cNvCxnSpPr/>
          <p:nvPr>
            <p:custDataLst>
              <p:tags r:id="rId16"/>
            </p:custDataLst>
          </p:nvPr>
        </p:nvCxnSpPr>
        <p:spPr>
          <a:xfrm>
            <a:off x="-2820785" y="3670585"/>
            <a:ext cx="0" cy="132588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>
            <a:extLst>
              <a:ext uri="{FF2B5EF4-FFF2-40B4-BE49-F238E27FC236}">
                <a16:creationId xmlns:a16="http://schemas.microsoft.com/office/drawing/2014/main" id="{EAE609A0-17D6-4573-AEFA-5FD55056BD53}"/>
              </a:ext>
            </a:extLst>
          </p:cNvPr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3374" y="1728640"/>
            <a:ext cx="1460283" cy="1102833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E3CE402B-5034-4D6E-AE50-BFB1CECA1CE7}"/>
              </a:ext>
            </a:extLst>
          </p:cNvPr>
          <p:cNvPicPr>
            <a:picLocks noChangeAspect="1"/>
          </p:cNvPicPr>
          <p:nvPr/>
        </p:nvPicPr>
        <p:blipFill>
          <a:blip r:embed="rId6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3794760" y="3307933"/>
            <a:ext cx="1460283" cy="1102833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8C40E079-639A-467F-8DB4-2FE59487C9B8}"/>
              </a:ext>
            </a:extLst>
          </p:cNvPr>
          <p:cNvPicPr>
            <a:picLocks noChangeAspect="1"/>
          </p:cNvPicPr>
          <p:nvPr/>
        </p:nvPicPr>
        <p:blipFill>
          <a:blip r:embed="rId6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796145" y="4892086"/>
            <a:ext cx="1463054" cy="1102833"/>
          </a:xfrm>
          <a:prstGeom prst="rect">
            <a:avLst/>
          </a:prstGeom>
        </p:spPr>
      </p:pic>
      <p:sp>
        <p:nvSpPr>
          <p:cNvPr id="101" name="cancel-button_1502">
            <a:extLst>
              <a:ext uri="{FF2B5EF4-FFF2-40B4-BE49-F238E27FC236}">
                <a16:creationId xmlns:a16="http://schemas.microsoft.com/office/drawing/2014/main" id="{9604E242-748B-4612-BD8F-448E9CD677CF}"/>
              </a:ext>
            </a:extLst>
          </p:cNvPr>
          <p:cNvSpPr/>
          <p:nvPr/>
        </p:nvSpPr>
        <p:spPr>
          <a:xfrm>
            <a:off x="-4735368" y="3532125"/>
            <a:ext cx="609685" cy="608998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455839 w 606244"/>
              <a:gd name="T11" fmla="*/ 455839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319" y="281"/>
                </a:moveTo>
                <a:lnTo>
                  <a:pt x="281" y="319"/>
                </a:lnTo>
                <a:lnTo>
                  <a:pt x="213" y="251"/>
                </a:lnTo>
                <a:lnTo>
                  <a:pt x="146" y="319"/>
                </a:lnTo>
                <a:lnTo>
                  <a:pt x="108" y="281"/>
                </a:lnTo>
                <a:lnTo>
                  <a:pt x="176" y="213"/>
                </a:lnTo>
                <a:lnTo>
                  <a:pt x="108" y="146"/>
                </a:lnTo>
                <a:lnTo>
                  <a:pt x="146" y="108"/>
                </a:lnTo>
                <a:lnTo>
                  <a:pt x="213" y="176"/>
                </a:lnTo>
                <a:lnTo>
                  <a:pt x="281" y="108"/>
                </a:lnTo>
                <a:lnTo>
                  <a:pt x="319" y="146"/>
                </a:lnTo>
                <a:lnTo>
                  <a:pt x="251" y="213"/>
                </a:lnTo>
                <a:lnTo>
                  <a:pt x="319" y="281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DCA139A-F1A4-4357-8A02-F622D518D19A}"/>
                  </a:ext>
                </a:extLst>
              </p:cNvPr>
              <p:cNvSpPr txBox="1"/>
              <p:nvPr/>
            </p:nvSpPr>
            <p:spPr>
              <a:xfrm>
                <a:off x="-4351871" y="1432841"/>
                <a:ext cx="752678" cy="370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DCA139A-F1A4-4357-8A02-F622D518D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51871" y="1432841"/>
                <a:ext cx="752678" cy="370230"/>
              </a:xfrm>
              <a:prstGeom prst="rect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BCF786-731B-488D-9060-EDD2AD4AF886}"/>
                  </a:ext>
                </a:extLst>
              </p:cNvPr>
              <p:cNvSpPr txBox="1"/>
              <p:nvPr/>
            </p:nvSpPr>
            <p:spPr>
              <a:xfrm>
                <a:off x="-4349684" y="2954659"/>
                <a:ext cx="752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BCF786-731B-488D-9060-EDD2AD4AF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9684" y="2954659"/>
                <a:ext cx="752678" cy="369332"/>
              </a:xfrm>
              <a:prstGeom prst="rect">
                <a:avLst/>
              </a:prstGeom>
              <a:blipFill>
                <a:blip r:embed="rId6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307E022-9627-49C6-B9C9-41340D5F3C4C}"/>
                  </a:ext>
                </a:extLst>
              </p:cNvPr>
              <p:cNvSpPr txBox="1"/>
              <p:nvPr/>
            </p:nvSpPr>
            <p:spPr>
              <a:xfrm>
                <a:off x="-4349684" y="4632690"/>
                <a:ext cx="752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307E022-9627-49C6-B9C9-41340D5F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349684" y="4632690"/>
                <a:ext cx="752678" cy="369332"/>
              </a:xfrm>
              <a:prstGeom prst="rect">
                <a:avLst/>
              </a:prstGeom>
              <a:blipFill>
                <a:blip r:embed="rId6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组合 2">
            <a:extLst>
              <a:ext uri="{FF2B5EF4-FFF2-40B4-BE49-F238E27FC236}">
                <a16:creationId xmlns:a16="http://schemas.microsoft.com/office/drawing/2014/main" id="{2A614278-4DA8-40CB-89ED-A653CDF031C0}"/>
              </a:ext>
            </a:extLst>
          </p:cNvPr>
          <p:cNvGrpSpPr/>
          <p:nvPr/>
        </p:nvGrpSpPr>
        <p:grpSpPr>
          <a:xfrm>
            <a:off x="1751725" y="555598"/>
            <a:ext cx="10385418" cy="6302402"/>
            <a:chOff x="1751725" y="555598"/>
            <a:chExt cx="10385418" cy="6302402"/>
          </a:xfrm>
        </p:grpSpPr>
        <p:grpSp>
          <p:nvGrpSpPr>
            <p:cNvPr id="31" name="组合 30">
              <a:extLst>
                <a:ext uri="{FF2B5EF4-FFF2-40B4-BE49-F238E27FC236}">
                  <a16:creationId xmlns:a16="http://schemas.microsoft.com/office/drawing/2014/main" id="{F5B3F43A-3C68-4D1E-9536-D78772822D57}"/>
                </a:ext>
              </a:extLst>
            </p:cNvPr>
            <p:cNvGrpSpPr/>
            <p:nvPr/>
          </p:nvGrpSpPr>
          <p:grpSpPr>
            <a:xfrm>
              <a:off x="2210091" y="1063968"/>
              <a:ext cx="1824917" cy="1820850"/>
              <a:chOff x="4413344" y="957658"/>
              <a:chExt cx="1824917" cy="1820850"/>
            </a:xfrm>
          </p:grpSpPr>
          <p:pic>
            <p:nvPicPr>
              <p:cNvPr id="32" name="MG-图片 3">
                <a:extLst>
                  <a:ext uri="{FF2B5EF4-FFF2-40B4-BE49-F238E27FC236}">
                    <a16:creationId xmlns:a16="http://schemas.microsoft.com/office/drawing/2014/main" id="{00881F63-49B2-4E52-866B-C63680F50B76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8"/>
                </p:custDataLst>
              </p:nvPr>
            </p:nvPicPr>
            <p:blipFill>
              <a:blip r:embed="rId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13344" y="957658"/>
                <a:ext cx="1463054" cy="1460283"/>
              </a:xfrm>
              <a:prstGeom prst="rect">
                <a:avLst/>
              </a:prstGeom>
            </p:spPr>
          </p:pic>
          <p:pic>
            <p:nvPicPr>
              <p:cNvPr id="33" name="MG-图片 54">
                <a:extLst>
                  <a:ext uri="{FF2B5EF4-FFF2-40B4-BE49-F238E27FC236}">
                    <a16:creationId xmlns:a16="http://schemas.microsoft.com/office/drawing/2014/main" id="{12115641-FC92-4177-B75D-1F4E74EC943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9"/>
                </p:custDataLst>
              </p:nvPr>
            </p:nvPicPr>
            <p:blipFill>
              <a:blip r:embed="rId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94275" y="1137942"/>
                <a:ext cx="1463054" cy="1460283"/>
              </a:xfrm>
              <a:prstGeom prst="rect">
                <a:avLst/>
              </a:prstGeom>
            </p:spPr>
          </p:pic>
          <p:pic>
            <p:nvPicPr>
              <p:cNvPr id="34" name="MG-图片 55">
                <a:extLst>
                  <a:ext uri="{FF2B5EF4-FFF2-40B4-BE49-F238E27FC236}">
                    <a16:creationId xmlns:a16="http://schemas.microsoft.com/office/drawing/2014/main" id="{4277754E-60F1-4E7F-B606-8740878C3E4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40"/>
                </p:custDataLst>
              </p:nvPr>
            </p:nvPicPr>
            <p:blipFill>
              <a:blip r:embed="rId7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75207" y="1318225"/>
                <a:ext cx="1463054" cy="1460283"/>
              </a:xfrm>
              <a:prstGeom prst="rect">
                <a:avLst/>
              </a:prstGeom>
            </p:spPr>
          </p:pic>
        </p:grp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190F231-36D0-4632-9136-DE74E1075921}"/>
                </a:ext>
              </a:extLst>
            </p:cNvPr>
            <p:cNvGrpSpPr/>
            <p:nvPr/>
          </p:nvGrpSpPr>
          <p:grpSpPr>
            <a:xfrm>
              <a:off x="2210091" y="3018329"/>
              <a:ext cx="1824486" cy="1821957"/>
              <a:chOff x="4792927" y="2888220"/>
              <a:chExt cx="1824486" cy="1821957"/>
            </a:xfrm>
          </p:grpSpPr>
          <p:pic>
            <p:nvPicPr>
              <p:cNvPr id="36" name="MG-图片 5">
                <a:extLst>
                  <a:ext uri="{FF2B5EF4-FFF2-40B4-BE49-F238E27FC236}">
                    <a16:creationId xmlns:a16="http://schemas.microsoft.com/office/drawing/2014/main" id="{B6AC5CC4-071A-4A0D-9CD7-228A3903CCF8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5"/>
                </p:custDataLst>
              </p:nvPr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92927" y="2888220"/>
                <a:ext cx="1463054" cy="1460283"/>
              </a:xfrm>
              <a:prstGeom prst="rect">
                <a:avLst/>
              </a:prstGeom>
            </p:spPr>
          </p:pic>
          <p:pic>
            <p:nvPicPr>
              <p:cNvPr id="39" name="MG-图片 57">
                <a:extLst>
                  <a:ext uri="{FF2B5EF4-FFF2-40B4-BE49-F238E27FC236}">
                    <a16:creationId xmlns:a16="http://schemas.microsoft.com/office/drawing/2014/main" id="{196C07D3-9EB9-4394-922C-AA60D12DFA7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6"/>
                </p:custDataLst>
              </p:nvPr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3643" y="3069057"/>
                <a:ext cx="1463054" cy="1460283"/>
              </a:xfrm>
              <a:prstGeom prst="rect">
                <a:avLst/>
              </a:prstGeom>
            </p:spPr>
          </p:pic>
          <p:pic>
            <p:nvPicPr>
              <p:cNvPr id="40" name="MG-图片 58">
                <a:extLst>
                  <a:ext uri="{FF2B5EF4-FFF2-40B4-BE49-F238E27FC236}">
                    <a16:creationId xmlns:a16="http://schemas.microsoft.com/office/drawing/2014/main" id="{9C64D607-B53A-423F-B883-64992BCFB3B3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7"/>
                </p:custDataLst>
              </p:nvPr>
            </p:nvPicPr>
            <p:blipFill>
              <a:blip r:embed="rId7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54359" y="3249894"/>
                <a:ext cx="1463054" cy="1460283"/>
              </a:xfrm>
              <a:prstGeom prst="rect">
                <a:avLst/>
              </a:prstGeom>
            </p:spPr>
          </p:pic>
        </p:grpSp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6D5A8486-CAE2-4AEE-ABE9-D063AB97939B}"/>
                </a:ext>
              </a:extLst>
            </p:cNvPr>
            <p:cNvGrpSpPr/>
            <p:nvPr/>
          </p:nvGrpSpPr>
          <p:grpSpPr>
            <a:xfrm>
              <a:off x="2210091" y="4926471"/>
              <a:ext cx="1825989" cy="1821119"/>
              <a:chOff x="4400367" y="4796362"/>
              <a:chExt cx="1825989" cy="1821119"/>
            </a:xfrm>
          </p:grpSpPr>
          <p:pic>
            <p:nvPicPr>
              <p:cNvPr id="42" name="MG-图片 10">
                <a:extLst>
                  <a:ext uri="{FF2B5EF4-FFF2-40B4-BE49-F238E27FC236}">
                    <a16:creationId xmlns:a16="http://schemas.microsoft.com/office/drawing/2014/main" id="{5219712D-70CE-4800-9A96-33084CF9A54A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2"/>
                </p:custDataLst>
              </p:nvPr>
            </p:nvPicPr>
            <p:blipFill>
              <a:blip r:embed="rId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400367" y="4796362"/>
                <a:ext cx="1463054" cy="1460283"/>
              </a:xfrm>
              <a:prstGeom prst="rect">
                <a:avLst/>
              </a:prstGeom>
            </p:spPr>
          </p:pic>
          <p:pic>
            <p:nvPicPr>
              <p:cNvPr id="43" name="MG-图片 59">
                <a:extLst>
                  <a:ext uri="{FF2B5EF4-FFF2-40B4-BE49-F238E27FC236}">
                    <a16:creationId xmlns:a16="http://schemas.microsoft.com/office/drawing/2014/main" id="{02C81278-B29E-4921-8044-75FA59B9C21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3"/>
                </p:custDataLst>
              </p:nvPr>
            </p:nvPicPr>
            <p:blipFill>
              <a:blip r:embed="rId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81835" y="4976780"/>
                <a:ext cx="1463054" cy="1460283"/>
              </a:xfrm>
              <a:prstGeom prst="rect">
                <a:avLst/>
              </a:prstGeom>
            </p:spPr>
          </p:pic>
          <p:pic>
            <p:nvPicPr>
              <p:cNvPr id="45" name="MG-图片 60">
                <a:extLst>
                  <a:ext uri="{FF2B5EF4-FFF2-40B4-BE49-F238E27FC236}">
                    <a16:creationId xmlns:a16="http://schemas.microsoft.com/office/drawing/2014/main" id="{4E99BF93-520C-4BE0-B992-24255CDBD0B2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4"/>
                </p:custDataLst>
              </p:nvPr>
            </p:nvPicPr>
            <p:blipFill>
              <a:blip r:embed="rId7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63302" y="5157198"/>
                <a:ext cx="1463054" cy="1460283"/>
              </a:xfrm>
              <a:prstGeom prst="rect">
                <a:avLst/>
              </a:prstGeom>
            </p:spPr>
          </p:pic>
        </p:grpSp>
        <p:pic>
          <p:nvPicPr>
            <p:cNvPr id="46" name="MG-图片 20">
              <a:extLst>
                <a:ext uri="{FF2B5EF4-FFF2-40B4-BE49-F238E27FC236}">
                  <a16:creationId xmlns:a16="http://schemas.microsoft.com/office/drawing/2014/main" id="{2D0A89DD-E55C-4F92-B282-CA7603960E34}"/>
                </a:ext>
              </a:extLst>
            </p:cNvPr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81325" y="2672701"/>
              <a:ext cx="1460283" cy="1820505"/>
            </a:xfrm>
            <a:prstGeom prst="rect">
              <a:avLst/>
            </a:prstGeom>
          </p:spPr>
        </p:pic>
        <p:sp>
          <p:nvSpPr>
            <p:cNvPr id="47" name="MG-右箭头 47">
              <a:extLst>
                <a:ext uri="{FF2B5EF4-FFF2-40B4-BE49-F238E27FC236}">
                  <a16:creationId xmlns:a16="http://schemas.microsoft.com/office/drawing/2014/main" id="{03585961-922A-4117-B436-F89D570ACAF3}"/>
                </a:ext>
              </a:extLst>
            </p:cNvPr>
            <p:cNvSpPr/>
            <p:nvPr>
              <p:custDataLst>
                <p:tags r:id="rId18"/>
              </p:custDataLst>
            </p:nvPr>
          </p:nvSpPr>
          <p:spPr>
            <a:xfrm>
              <a:off x="4056668" y="3646541"/>
              <a:ext cx="399175" cy="477959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4" name="MG-图片 20">
              <a:extLst>
                <a:ext uri="{FF2B5EF4-FFF2-40B4-BE49-F238E27FC236}">
                  <a16:creationId xmlns:a16="http://schemas.microsoft.com/office/drawing/2014/main" id="{7D171AB1-91AF-4A08-94B8-40E6BF3EB8C9}"/>
                </a:ext>
              </a:extLst>
            </p:cNvPr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60335" y="2852578"/>
              <a:ext cx="1460283" cy="1820505"/>
            </a:xfrm>
            <a:prstGeom prst="rect">
              <a:avLst/>
            </a:prstGeom>
          </p:spPr>
        </p:pic>
        <p:pic>
          <p:nvPicPr>
            <p:cNvPr id="55" name="MG-图片 20">
              <a:extLst>
                <a:ext uri="{FF2B5EF4-FFF2-40B4-BE49-F238E27FC236}">
                  <a16:creationId xmlns:a16="http://schemas.microsoft.com/office/drawing/2014/main" id="{7D490207-D5E7-47D2-96F8-A6897304B1F0}"/>
                </a:ext>
              </a:extLst>
            </p:cNvPr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39346" y="3032456"/>
              <a:ext cx="1460283" cy="1820505"/>
            </a:xfrm>
            <a:prstGeom prst="rect">
              <a:avLst/>
            </a:prstGeom>
          </p:spPr>
        </p:pic>
        <p:pic>
          <p:nvPicPr>
            <p:cNvPr id="56" name="图片 55">
              <a:extLst>
                <a:ext uri="{FF2B5EF4-FFF2-40B4-BE49-F238E27FC236}">
                  <a16:creationId xmlns:a16="http://schemas.microsoft.com/office/drawing/2014/main" id="{B4BB7C01-3846-42E5-908A-BBBA3ED78E22}"/>
                </a:ext>
              </a:extLst>
            </p:cNvPr>
            <p:cNvPicPr>
              <a:picLocks noChangeAspect="1"/>
            </p:cNvPicPr>
            <p:nvPr/>
          </p:nvPicPr>
          <p:blipFill>
            <a:blip r:embed="rId7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74089" y="2772273"/>
              <a:ext cx="1463054" cy="1823276"/>
            </a:xfrm>
            <a:prstGeom prst="rect">
              <a:avLst/>
            </a:prstGeom>
          </p:spPr>
        </p:pic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6B30B08C-8C4D-45A2-AB6D-4AE5E6E2CC63}"/>
                    </a:ext>
                  </a:extLst>
                </p:cNvPr>
                <p:cNvSpPr txBox="1"/>
                <p:nvPr/>
              </p:nvSpPr>
              <p:spPr>
                <a:xfrm>
                  <a:off x="3567589" y="845986"/>
                  <a:ext cx="528647" cy="41697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𝑄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8" name="文本框 57">
                  <a:extLst>
                    <a:ext uri="{FF2B5EF4-FFF2-40B4-BE49-F238E27FC236}">
                      <a16:creationId xmlns:a16="http://schemas.microsoft.com/office/drawing/2014/main" id="{6B30B08C-8C4D-45A2-AB6D-4AE5E6E2CC6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67589" y="845986"/>
                  <a:ext cx="528647" cy="416974"/>
                </a:xfrm>
                <a:prstGeom prst="rect">
                  <a:avLst/>
                </a:prstGeom>
                <a:blipFill>
                  <a:blip r:embed="rId74"/>
                  <a:stretch>
                    <a:fillRect b="-294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1FD04ACC-1916-423D-B4FD-38D15C83A2B8}"/>
                    </a:ext>
                  </a:extLst>
                </p:cNvPr>
                <p:cNvSpPr txBox="1"/>
                <p:nvPr/>
              </p:nvSpPr>
              <p:spPr>
                <a:xfrm>
                  <a:off x="3761929" y="1092744"/>
                  <a:ext cx="455872" cy="41729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𝑄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1FD04ACC-1916-423D-B4FD-38D15C83A2B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61929" y="1092744"/>
                  <a:ext cx="455872" cy="417294"/>
                </a:xfrm>
                <a:prstGeom prst="rect">
                  <a:avLst/>
                </a:prstGeom>
                <a:blipFill>
                  <a:blip r:embed="rId75"/>
                  <a:stretch>
                    <a:fillRect r="-13333" b="-144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4FA2FB5-D334-4AD5-9380-9CE998AB5F1B}"/>
                    </a:ext>
                  </a:extLst>
                </p:cNvPr>
                <p:cNvSpPr txBox="1"/>
                <p:nvPr/>
              </p:nvSpPr>
              <p:spPr>
                <a:xfrm>
                  <a:off x="3941851" y="1348027"/>
                  <a:ext cx="511766" cy="421654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sub>
                          <m:sup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𝑄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0" name="文本框 59">
                  <a:extLst>
                    <a:ext uri="{FF2B5EF4-FFF2-40B4-BE49-F238E27FC236}">
                      <a16:creationId xmlns:a16="http://schemas.microsoft.com/office/drawing/2014/main" id="{14FA2FB5-D334-4AD5-9380-9CE998AB5F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41851" y="1348027"/>
                  <a:ext cx="511766" cy="421654"/>
                </a:xfrm>
                <a:prstGeom prst="rect">
                  <a:avLst/>
                </a:prstGeom>
                <a:blipFill>
                  <a:blip r:embed="rId76"/>
                  <a:stretch>
                    <a:fillRect r="-1190" b="-434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1A29DF01-2AF5-4A2E-A563-C7727EF093D3}"/>
                    </a:ext>
                  </a:extLst>
                </p:cNvPr>
                <p:cNvSpPr txBox="1"/>
                <p:nvPr/>
              </p:nvSpPr>
              <p:spPr>
                <a:xfrm>
                  <a:off x="3594130" y="2846016"/>
                  <a:ext cx="465427" cy="372666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𝐾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1" name="文本框 60">
                  <a:extLst>
                    <a:ext uri="{FF2B5EF4-FFF2-40B4-BE49-F238E27FC236}">
                      <a16:creationId xmlns:a16="http://schemas.microsoft.com/office/drawing/2014/main" id="{1A29DF01-2AF5-4A2E-A563-C7727EF093D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94130" y="2846016"/>
                  <a:ext cx="465427" cy="372666"/>
                </a:xfrm>
                <a:prstGeom prst="rect">
                  <a:avLst/>
                </a:prstGeom>
                <a:blipFill>
                  <a:blip r:embed="rId77"/>
                  <a:stretch>
                    <a:fillRect r="-7895" b="-32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727666F1-3E14-433C-B117-E5FB178991BB}"/>
                    </a:ext>
                  </a:extLst>
                </p:cNvPr>
                <p:cNvSpPr txBox="1"/>
                <p:nvPr/>
              </p:nvSpPr>
              <p:spPr>
                <a:xfrm>
                  <a:off x="3773704" y="3064135"/>
                  <a:ext cx="473869" cy="37317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𝐾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2" name="文本框 61">
                  <a:extLst>
                    <a:ext uri="{FF2B5EF4-FFF2-40B4-BE49-F238E27FC236}">
                      <a16:creationId xmlns:a16="http://schemas.microsoft.com/office/drawing/2014/main" id="{727666F1-3E14-433C-B117-E5FB178991B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3704" y="3064135"/>
                  <a:ext cx="473869" cy="373179"/>
                </a:xfrm>
                <a:prstGeom prst="rect">
                  <a:avLst/>
                </a:prstGeom>
                <a:blipFill>
                  <a:blip r:embed="rId78"/>
                  <a:stretch>
                    <a:fillRect r="-6410" b="-327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9F47A73-A6E8-4C44-8575-64145BD7504A}"/>
                    </a:ext>
                  </a:extLst>
                </p:cNvPr>
                <p:cNvSpPr txBox="1"/>
                <p:nvPr/>
              </p:nvSpPr>
              <p:spPr>
                <a:xfrm>
                  <a:off x="3967120" y="3300555"/>
                  <a:ext cx="511174" cy="38042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𝐾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3" name="文本框 62">
                  <a:extLst>
                    <a:ext uri="{FF2B5EF4-FFF2-40B4-BE49-F238E27FC236}">
                      <a16:creationId xmlns:a16="http://schemas.microsoft.com/office/drawing/2014/main" id="{E9F47A73-A6E8-4C44-8575-64145BD7504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67120" y="3300555"/>
                  <a:ext cx="511174" cy="380425"/>
                </a:xfrm>
                <a:prstGeom prst="rect">
                  <a:avLst/>
                </a:prstGeom>
                <a:blipFill>
                  <a:blip r:embed="rId79"/>
                  <a:stretch>
                    <a:fillRect b="-3175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CE8AD9CF-13AD-4A3B-824B-11BEC9A6ADCB}"/>
                    </a:ext>
                  </a:extLst>
                </p:cNvPr>
                <p:cNvSpPr txBox="1"/>
                <p:nvPr/>
              </p:nvSpPr>
              <p:spPr>
                <a:xfrm>
                  <a:off x="3576057" y="4768753"/>
                  <a:ext cx="484751" cy="37420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CE8AD9CF-13AD-4A3B-824B-11BEC9A6ADC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76057" y="4768753"/>
                  <a:ext cx="484751" cy="374205"/>
                </a:xfrm>
                <a:prstGeom prst="rect">
                  <a:avLst/>
                </a:prstGeom>
                <a:blipFill>
                  <a:blip r:embed="rId80"/>
                  <a:stretch>
                    <a:fillRect r="-1266" b="-16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B0CC48FE-7443-4D82-8988-3CDE10B83406}"/>
                    </a:ext>
                  </a:extLst>
                </p:cNvPr>
                <p:cNvSpPr txBox="1"/>
                <p:nvPr/>
              </p:nvSpPr>
              <p:spPr>
                <a:xfrm>
                  <a:off x="3772004" y="4998880"/>
                  <a:ext cx="434000" cy="374783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B0CC48FE-7443-4D82-8988-3CDE10B834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772004" y="4998880"/>
                  <a:ext cx="434000" cy="374783"/>
                </a:xfrm>
                <a:prstGeom prst="rect">
                  <a:avLst/>
                </a:prstGeom>
                <a:blipFill>
                  <a:blip r:embed="rId81"/>
                  <a:stretch>
                    <a:fillRect r="-12676" b="-161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03AC9311-8B39-47F7-8FAE-2205FB74B495}"/>
                    </a:ext>
                  </a:extLst>
                </p:cNvPr>
                <p:cNvSpPr txBox="1"/>
                <p:nvPr/>
              </p:nvSpPr>
              <p:spPr>
                <a:xfrm>
                  <a:off x="3959564" y="5242451"/>
                  <a:ext cx="433365" cy="382028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lang="en-US" altLang="zh-CN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SupPr>
                          <m:e>
                            <m:r>
                              <a:rPr lang="en-US" altLang="zh-CN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sub>
                          <m:sup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𝑉</m:t>
                            </m:r>
                          </m:sup>
                        </m:sSub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03AC9311-8B39-47F7-8FAE-2205FB74B4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959564" y="5242451"/>
                  <a:ext cx="433365" cy="382028"/>
                </a:xfrm>
                <a:prstGeom prst="rect">
                  <a:avLst/>
                </a:prstGeom>
                <a:blipFill>
                  <a:blip r:embed="rId82"/>
                  <a:stretch>
                    <a:fillRect r="-12676" b="-1587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60EC0E-BABA-4C4D-916E-1FA145804DC0}"/>
                    </a:ext>
                  </a:extLst>
                </p:cNvPr>
                <p:cNvSpPr txBox="1"/>
                <p:nvPr/>
              </p:nvSpPr>
              <p:spPr>
                <a:xfrm>
                  <a:off x="7627128" y="2276853"/>
                  <a:ext cx="6821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h𝑒𝑎𝑑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8" name="文本框 67">
                  <a:extLst>
                    <a:ext uri="{FF2B5EF4-FFF2-40B4-BE49-F238E27FC236}">
                      <a16:creationId xmlns:a16="http://schemas.microsoft.com/office/drawing/2014/main" id="{7960EC0E-BABA-4C4D-916E-1FA145804D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27128" y="2276853"/>
                  <a:ext cx="682114" cy="369332"/>
                </a:xfrm>
                <a:prstGeom prst="rect">
                  <a:avLst/>
                </a:prstGeom>
                <a:blipFill>
                  <a:blip r:embed="rId83"/>
                  <a:stretch>
                    <a:fillRect r="-9821" b="-163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8813B9AD-662B-433C-9AE5-8B2CB2677F76}"/>
                    </a:ext>
                  </a:extLst>
                </p:cNvPr>
                <p:cNvSpPr txBox="1"/>
                <p:nvPr/>
              </p:nvSpPr>
              <p:spPr>
                <a:xfrm>
                  <a:off x="7862184" y="2509652"/>
                  <a:ext cx="6821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h𝑒𝑎𝑑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69" name="文本框 68">
                  <a:extLst>
                    <a:ext uri="{FF2B5EF4-FFF2-40B4-BE49-F238E27FC236}">
                      <a16:creationId xmlns:a16="http://schemas.microsoft.com/office/drawing/2014/main" id="{8813B9AD-662B-433C-9AE5-8B2CB2677F7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62184" y="2509652"/>
                  <a:ext cx="682114" cy="369332"/>
                </a:xfrm>
                <a:prstGeom prst="rect">
                  <a:avLst/>
                </a:prstGeom>
                <a:blipFill>
                  <a:blip r:embed="rId84"/>
                  <a:stretch>
                    <a:fillRect r="-9821"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537D6063-B359-479A-9FA3-12EC012E1B7E}"/>
                    </a:ext>
                  </a:extLst>
                </p:cNvPr>
                <p:cNvSpPr txBox="1"/>
                <p:nvPr/>
              </p:nvSpPr>
              <p:spPr>
                <a:xfrm>
                  <a:off x="8049743" y="2730360"/>
                  <a:ext cx="6821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h𝑒𝑎𝑑</m:t>
                            </m:r>
                          </m:e>
                          <m:sub>
                            <m:r>
                              <a:rPr lang="en-US" altLang="zh-CN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h</m:t>
                            </m:r>
                          </m:sub>
                        </m:sSub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70" name="文本框 69">
                  <a:extLst>
                    <a:ext uri="{FF2B5EF4-FFF2-40B4-BE49-F238E27FC236}">
                      <a16:creationId xmlns:a16="http://schemas.microsoft.com/office/drawing/2014/main" id="{537D6063-B359-479A-9FA3-12EC012E1B7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9743" y="2730360"/>
                  <a:ext cx="682114" cy="369332"/>
                </a:xfrm>
                <a:prstGeom prst="rect">
                  <a:avLst/>
                </a:prstGeom>
                <a:blipFill>
                  <a:blip r:embed="rId85"/>
                  <a:stretch>
                    <a:fillRect r="-11607" b="-3333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1" name="cancel-button_1502">
              <a:extLst>
                <a:ext uri="{FF2B5EF4-FFF2-40B4-BE49-F238E27FC236}">
                  <a16:creationId xmlns:a16="http://schemas.microsoft.com/office/drawing/2014/main" id="{41352E67-7798-4D39-8E1B-379EED146D80}"/>
                </a:ext>
              </a:extLst>
            </p:cNvPr>
            <p:cNvSpPr/>
            <p:nvPr/>
          </p:nvSpPr>
          <p:spPr>
            <a:xfrm>
              <a:off x="1751725" y="3557970"/>
              <a:ext cx="434798" cy="434308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455839 w 606244"/>
                <a:gd name="T11" fmla="*/ 455839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7" h="427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1"/>
                    <a:pt x="96" y="427"/>
                    <a:pt x="213" y="427"/>
                  </a:cubicBezTo>
                  <a:cubicBezTo>
                    <a:pt x="331" y="427"/>
                    <a:pt x="427" y="331"/>
                    <a:pt x="427" y="213"/>
                  </a:cubicBezTo>
                  <a:cubicBezTo>
                    <a:pt x="427" y="96"/>
                    <a:pt x="331" y="0"/>
                    <a:pt x="213" y="0"/>
                  </a:cubicBezTo>
                  <a:close/>
                  <a:moveTo>
                    <a:pt x="319" y="281"/>
                  </a:moveTo>
                  <a:lnTo>
                    <a:pt x="281" y="319"/>
                  </a:lnTo>
                  <a:lnTo>
                    <a:pt x="213" y="251"/>
                  </a:lnTo>
                  <a:lnTo>
                    <a:pt x="146" y="319"/>
                  </a:lnTo>
                  <a:lnTo>
                    <a:pt x="108" y="281"/>
                  </a:lnTo>
                  <a:lnTo>
                    <a:pt x="176" y="213"/>
                  </a:lnTo>
                  <a:lnTo>
                    <a:pt x="108" y="146"/>
                  </a:lnTo>
                  <a:lnTo>
                    <a:pt x="146" y="108"/>
                  </a:lnTo>
                  <a:lnTo>
                    <a:pt x="213" y="176"/>
                  </a:lnTo>
                  <a:lnTo>
                    <a:pt x="281" y="108"/>
                  </a:lnTo>
                  <a:lnTo>
                    <a:pt x="319" y="146"/>
                  </a:lnTo>
                  <a:lnTo>
                    <a:pt x="251" y="213"/>
                  </a:lnTo>
                  <a:lnTo>
                    <a:pt x="319" y="281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126C4ED5-F5A8-4F51-B230-280951A59E6B}"/>
                </a:ext>
              </a:extLst>
            </p:cNvPr>
            <p:cNvGrpSpPr/>
            <p:nvPr/>
          </p:nvGrpSpPr>
          <p:grpSpPr>
            <a:xfrm>
              <a:off x="4573140" y="555598"/>
              <a:ext cx="2006434" cy="2341773"/>
              <a:chOff x="3836886" y="408837"/>
              <a:chExt cx="2006434" cy="2341773"/>
            </a:xfrm>
          </p:grpSpPr>
          <p:pic>
            <p:nvPicPr>
              <p:cNvPr id="73" name="MG-图片 37">
                <a:extLst>
                  <a:ext uri="{FF2B5EF4-FFF2-40B4-BE49-F238E27FC236}">
                    <a16:creationId xmlns:a16="http://schemas.microsoft.com/office/drawing/2014/main" id="{FA9EB7E9-BE14-49C3-A2DD-BD9866E88C6B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9"/>
                </p:custDataLst>
              </p:nvPr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36886" y="749181"/>
                <a:ext cx="1460283" cy="1820505"/>
              </a:xfrm>
              <a:prstGeom prst="rect">
                <a:avLst/>
              </a:prstGeom>
            </p:spPr>
          </p:pic>
          <p:pic>
            <p:nvPicPr>
              <p:cNvPr id="74" name="MG-图片 37">
                <a:extLst>
                  <a:ext uri="{FF2B5EF4-FFF2-40B4-BE49-F238E27FC236}">
                    <a16:creationId xmlns:a16="http://schemas.microsoft.com/office/drawing/2014/main" id="{609C9355-DFAB-4191-A877-610A092B7C1D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0"/>
                </p:custDataLst>
              </p:nvPr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27168" y="839643"/>
                <a:ext cx="1460283" cy="182050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667107BE-E582-43FC-9CCB-8F904B7A7693}"/>
                      </a:ext>
                    </a:extLst>
                  </p:cNvPr>
                  <p:cNvSpPr txBox="1"/>
                  <p:nvPr/>
                </p:nvSpPr>
                <p:spPr>
                  <a:xfrm>
                    <a:off x="5147653" y="408837"/>
                    <a:ext cx="4020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5" name="文本框 74">
                    <a:extLst>
                      <a:ext uri="{FF2B5EF4-FFF2-40B4-BE49-F238E27FC236}">
                        <a16:creationId xmlns:a16="http://schemas.microsoft.com/office/drawing/2014/main" id="{667107BE-E582-43FC-9CCB-8F904B7A7693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47653" y="408837"/>
                    <a:ext cx="402087" cy="369332"/>
                  </a:xfrm>
                  <a:prstGeom prst="rect">
                    <a:avLst/>
                  </a:prstGeom>
                  <a:blipFill>
                    <a:blip r:embed="rId86"/>
                    <a:stretch>
                      <a:fillRect l="-303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C8A5C218-5EFA-4FDE-A2A2-A29D9FBACC0A}"/>
                      </a:ext>
                    </a:extLst>
                  </p:cNvPr>
                  <p:cNvSpPr txBox="1"/>
                  <p:nvPr/>
                </p:nvSpPr>
                <p:spPr>
                  <a:xfrm>
                    <a:off x="5294443" y="610290"/>
                    <a:ext cx="4020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C8A5C218-5EFA-4FDE-A2A2-A29D9FBACC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294443" y="610290"/>
                    <a:ext cx="402087" cy="369332"/>
                  </a:xfrm>
                  <a:prstGeom prst="rect">
                    <a:avLst/>
                  </a:prstGeom>
                  <a:blipFill>
                    <a:blip r:embed="rId87"/>
                    <a:stretch>
                      <a:fillRect l="-3030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D564B0A2-D7E0-40BE-8BEC-10B3EFD9A80E}"/>
                      </a:ext>
                    </a:extLst>
                  </p:cNvPr>
                  <p:cNvSpPr txBox="1"/>
                  <p:nvPr/>
                </p:nvSpPr>
                <p:spPr>
                  <a:xfrm>
                    <a:off x="5441233" y="811743"/>
                    <a:ext cx="4020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𝑄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77" name="文本框 76">
                    <a:extLst>
                      <a:ext uri="{FF2B5EF4-FFF2-40B4-BE49-F238E27FC236}">
                        <a16:creationId xmlns:a16="http://schemas.microsoft.com/office/drawing/2014/main" id="{D564B0A2-D7E0-40BE-8BEC-10B3EFD9A80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1233" y="811743"/>
                    <a:ext cx="402087" cy="369332"/>
                  </a:xfrm>
                  <a:prstGeom prst="rect">
                    <a:avLst/>
                  </a:prstGeom>
                  <a:blipFill>
                    <a:blip r:embed="rId88"/>
                    <a:stretch>
                      <a:fillRect l="-3030" r="-1515" b="-13115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78" name="MG-图片 37">
                <a:extLst>
                  <a:ext uri="{FF2B5EF4-FFF2-40B4-BE49-F238E27FC236}">
                    <a16:creationId xmlns:a16="http://schemas.microsoft.com/office/drawing/2014/main" id="{589C0423-12A7-4EFF-B9B6-B89898C6B9B5}"/>
                  </a:ext>
                </a:extLst>
              </p:cNvPr>
              <p:cNvPicPr>
                <a:picLocks noChangeAspect="1"/>
              </p:cNvPicPr>
              <p:nvPr>
                <p:custDataLst>
                  <p:tags r:id="rId31"/>
                </p:custDataLst>
              </p:nvPr>
            </p:nvPicPr>
            <p:blipFill>
              <a:blip r:embed="rId5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17451" y="930105"/>
                <a:ext cx="1460283" cy="1820505"/>
              </a:xfrm>
              <a:prstGeom prst="rect">
                <a:avLst/>
              </a:prstGeom>
            </p:spPr>
          </p:pic>
        </p:grpSp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9DEA8B94-D5FA-44F7-8312-69E71BE8F8DC}"/>
                </a:ext>
              </a:extLst>
            </p:cNvPr>
            <p:cNvGrpSpPr/>
            <p:nvPr/>
          </p:nvGrpSpPr>
          <p:grpSpPr>
            <a:xfrm>
              <a:off x="4465033" y="2596371"/>
              <a:ext cx="2041380" cy="2282145"/>
              <a:chOff x="3811307" y="2630516"/>
              <a:chExt cx="2041380" cy="228214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E86D99AC-6393-4C91-A832-AF15B5236B4D}"/>
                      </a:ext>
                    </a:extLst>
                  </p:cNvPr>
                  <p:cNvSpPr txBox="1"/>
                  <p:nvPr/>
                </p:nvSpPr>
                <p:spPr>
                  <a:xfrm>
                    <a:off x="5161738" y="2630516"/>
                    <a:ext cx="4020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0" name="文本框 79">
                    <a:extLst>
                      <a:ext uri="{FF2B5EF4-FFF2-40B4-BE49-F238E27FC236}">
                        <a16:creationId xmlns:a16="http://schemas.microsoft.com/office/drawing/2014/main" id="{E86D99AC-6393-4C91-A832-AF15B5236B4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61738" y="2630516"/>
                    <a:ext cx="402087" cy="369332"/>
                  </a:xfrm>
                  <a:prstGeom prst="rect">
                    <a:avLst/>
                  </a:prstGeom>
                  <a:blipFill>
                    <a:blip r:embed="rId89"/>
                    <a:stretch>
                      <a:fillRect b="-3333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1" name="MG-图片 14">
                <a:extLst>
                  <a:ext uri="{FF2B5EF4-FFF2-40B4-BE49-F238E27FC236}">
                    <a16:creationId xmlns:a16="http://schemas.microsoft.com/office/drawing/2014/main" id="{F7241217-0738-4D4E-B90C-54A5D5811201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6"/>
                </p:custDataLst>
              </p:nvPr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11307" y="2910133"/>
                <a:ext cx="1460283" cy="1820505"/>
              </a:xfrm>
              <a:prstGeom prst="rect">
                <a:avLst/>
              </a:prstGeom>
            </p:spPr>
          </p:pic>
          <p:pic>
            <p:nvPicPr>
              <p:cNvPr id="82" name="MG-图片 14">
                <a:extLst>
                  <a:ext uri="{FF2B5EF4-FFF2-40B4-BE49-F238E27FC236}">
                    <a16:creationId xmlns:a16="http://schemas.microsoft.com/office/drawing/2014/main" id="{C2D086C6-993C-43A9-842F-111C93457E7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7"/>
                </p:custDataLst>
              </p:nvPr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01211" y="3001145"/>
                <a:ext cx="1460283" cy="182050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174B8B50-07A0-4B2C-964A-2A9C13821D6E}"/>
                      </a:ext>
                    </a:extLst>
                  </p:cNvPr>
                  <p:cNvSpPr txBox="1"/>
                  <p:nvPr/>
                </p:nvSpPr>
                <p:spPr>
                  <a:xfrm>
                    <a:off x="5342007" y="2803366"/>
                    <a:ext cx="4020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174B8B50-07A0-4B2C-964A-2A9C13821D6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42007" y="2803366"/>
                    <a:ext cx="402087" cy="369332"/>
                  </a:xfrm>
                  <a:prstGeom prst="rect">
                    <a:avLst/>
                  </a:prstGeom>
                  <a:blipFill>
                    <a:blip r:embed="rId90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44390AE3-B3BC-4207-A2A7-9D44C28E260A}"/>
                      </a:ext>
                    </a:extLst>
                  </p:cNvPr>
                  <p:cNvSpPr txBox="1"/>
                  <p:nvPr/>
                </p:nvSpPr>
                <p:spPr>
                  <a:xfrm>
                    <a:off x="5450600" y="3021088"/>
                    <a:ext cx="4020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44390AE3-B3BC-4207-A2A7-9D44C28E260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50600" y="3021088"/>
                    <a:ext cx="402087" cy="369332"/>
                  </a:xfrm>
                  <a:prstGeom prst="rect">
                    <a:avLst/>
                  </a:prstGeom>
                  <a:blipFill>
                    <a:blip r:embed="rId91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85" name="MG-图片 14">
                <a:extLst>
                  <a:ext uri="{FF2B5EF4-FFF2-40B4-BE49-F238E27FC236}">
                    <a16:creationId xmlns:a16="http://schemas.microsoft.com/office/drawing/2014/main" id="{6CFE3B00-7EBF-4466-AEFB-6FCC07E2C20E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8"/>
                </p:custDataLst>
              </p:nvPr>
            </p:nvPicPr>
            <p:blipFill>
              <a:blip r:embed="rId5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91115" y="3092156"/>
                <a:ext cx="1460283" cy="1820505"/>
              </a:xfrm>
              <a:prstGeom prst="rect">
                <a:avLst/>
              </a:prstGeom>
            </p:spPr>
          </p:pic>
        </p:grpSp>
        <p:grpSp>
          <p:nvGrpSpPr>
            <p:cNvPr id="86" name="组合 85">
              <a:extLst>
                <a:ext uri="{FF2B5EF4-FFF2-40B4-BE49-F238E27FC236}">
                  <a16:creationId xmlns:a16="http://schemas.microsoft.com/office/drawing/2014/main" id="{7A5BDCA8-CD43-4FAF-8F45-FC3099B21D6A}"/>
                </a:ext>
              </a:extLst>
            </p:cNvPr>
            <p:cNvGrpSpPr/>
            <p:nvPr/>
          </p:nvGrpSpPr>
          <p:grpSpPr>
            <a:xfrm>
              <a:off x="4421383" y="4596479"/>
              <a:ext cx="2046856" cy="2261521"/>
              <a:chOff x="3796463" y="4811345"/>
              <a:chExt cx="2046856" cy="2261521"/>
            </a:xfrm>
          </p:grpSpPr>
          <p:pic>
            <p:nvPicPr>
              <p:cNvPr id="87" name="MG-图片 36">
                <a:extLst>
                  <a:ext uri="{FF2B5EF4-FFF2-40B4-BE49-F238E27FC236}">
                    <a16:creationId xmlns:a16="http://schemas.microsoft.com/office/drawing/2014/main" id="{DBFCDD07-15A2-4954-B7DD-B9A94D8C9A09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3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6463" y="5073818"/>
                <a:ext cx="1460283" cy="1820505"/>
              </a:xfrm>
              <a:prstGeom prst="rect">
                <a:avLst/>
              </a:prstGeom>
            </p:spPr>
          </p:pic>
          <p:pic>
            <p:nvPicPr>
              <p:cNvPr id="88" name="MG-图片 36">
                <a:extLst>
                  <a:ext uri="{FF2B5EF4-FFF2-40B4-BE49-F238E27FC236}">
                    <a16:creationId xmlns:a16="http://schemas.microsoft.com/office/drawing/2014/main" id="{2D6BC9BF-EA63-43B5-A8C5-46F89884F84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4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86326" y="5163090"/>
                <a:ext cx="1460283" cy="1820505"/>
              </a:xfrm>
              <a:prstGeom prst="rect">
                <a:avLst/>
              </a:prstGeom>
            </p:spPr>
          </p:pic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EFF86E9F-D09F-4FF8-8C27-DEF2FDBC62AE}"/>
                      </a:ext>
                    </a:extLst>
                  </p:cNvPr>
                  <p:cNvSpPr txBox="1"/>
                  <p:nvPr/>
                </p:nvSpPr>
                <p:spPr>
                  <a:xfrm>
                    <a:off x="5138418" y="4811345"/>
                    <a:ext cx="4020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89" name="文本框 88">
                    <a:extLst>
                      <a:ext uri="{FF2B5EF4-FFF2-40B4-BE49-F238E27FC236}">
                        <a16:creationId xmlns:a16="http://schemas.microsoft.com/office/drawing/2014/main" id="{EFF86E9F-D09F-4FF8-8C27-DEF2FDBC62A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138418" y="4811345"/>
                    <a:ext cx="402087" cy="369332"/>
                  </a:xfrm>
                  <a:prstGeom prst="rect">
                    <a:avLst/>
                  </a:prstGeom>
                  <a:blipFill>
                    <a:blip r:embed="rId92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4FCF6E41-40C4-4885-92F7-895DAAC0B69C}"/>
                      </a:ext>
                    </a:extLst>
                  </p:cNvPr>
                  <p:cNvSpPr txBox="1"/>
                  <p:nvPr/>
                </p:nvSpPr>
                <p:spPr>
                  <a:xfrm>
                    <a:off x="5318372" y="4978114"/>
                    <a:ext cx="4020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0" name="文本框 89">
                    <a:extLst>
                      <a:ext uri="{FF2B5EF4-FFF2-40B4-BE49-F238E27FC236}">
                        <a16:creationId xmlns:a16="http://schemas.microsoft.com/office/drawing/2014/main" id="{4FCF6E41-40C4-4885-92F7-895DAAC0B69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318372" y="4978114"/>
                    <a:ext cx="402087" cy="369332"/>
                  </a:xfrm>
                  <a:prstGeom prst="rect">
                    <a:avLst/>
                  </a:prstGeom>
                  <a:blipFill>
                    <a:blip r:embed="rId93"/>
                    <a:stretch>
                      <a:fillRect b="-163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4EA901AC-8F21-4176-9E2D-C81A11C38900}"/>
                      </a:ext>
                    </a:extLst>
                  </p:cNvPr>
                  <p:cNvSpPr txBox="1"/>
                  <p:nvPr/>
                </p:nvSpPr>
                <p:spPr>
                  <a:xfrm>
                    <a:off x="5441232" y="5190562"/>
                    <a:ext cx="402087" cy="369332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lang="en-US" altLang="zh-CN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h</m:t>
                              </m:r>
                            </m:sub>
                          </m:sSub>
                        </m:oMath>
                      </m:oMathPara>
                    </a14:m>
                    <a:endParaRPr lang="zh-CN" altLang="en-US" dirty="0"/>
                  </a:p>
                </p:txBody>
              </p:sp>
            </mc:Choice>
            <mc:Fallback xmlns="">
              <p:sp>
                <p:nvSpPr>
                  <p:cNvPr id="91" name="文本框 90">
                    <a:extLst>
                      <a:ext uri="{FF2B5EF4-FFF2-40B4-BE49-F238E27FC236}">
                        <a16:creationId xmlns:a16="http://schemas.microsoft.com/office/drawing/2014/main" id="{4EA901AC-8F21-4176-9E2D-C81A11C3890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441232" y="5190562"/>
                    <a:ext cx="402087" cy="369332"/>
                  </a:xfrm>
                  <a:prstGeom prst="rect">
                    <a:avLst/>
                  </a:prstGeom>
                  <a:blipFill>
                    <a:blip r:embed="rId94"/>
                    <a:stretch>
                      <a:fillRect b="-3279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pic>
            <p:nvPicPr>
              <p:cNvPr id="92" name="MG-图片 36">
                <a:extLst>
                  <a:ext uri="{FF2B5EF4-FFF2-40B4-BE49-F238E27FC236}">
                    <a16:creationId xmlns:a16="http://schemas.microsoft.com/office/drawing/2014/main" id="{8933EE79-4811-4902-9DDE-FE0B9B77109C}"/>
                  </a:ext>
                </a:extLst>
              </p:cNvPr>
              <p:cNvPicPr>
                <a:picLocks noChangeAspect="1"/>
              </p:cNvPicPr>
              <p:nvPr>
                <p:custDataLst>
                  <p:tags r:id="rId25"/>
                </p:custDataLst>
              </p:nvPr>
            </p:nvPicPr>
            <p:blipFill>
              <a:blip r:embed="rId5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976188" y="5252361"/>
                <a:ext cx="1460283" cy="1820505"/>
              </a:xfrm>
              <a:prstGeom prst="rect">
                <a:avLst/>
              </a:prstGeom>
            </p:spPr>
          </p:pic>
        </p:grpSp>
        <p:sp>
          <p:nvSpPr>
            <p:cNvPr id="93" name="MG-右箭头 47">
              <a:extLst>
                <a:ext uri="{FF2B5EF4-FFF2-40B4-BE49-F238E27FC236}">
                  <a16:creationId xmlns:a16="http://schemas.microsoft.com/office/drawing/2014/main" id="{BAD750CC-F7C2-44E6-9AB2-AB7473548388}"/>
                </a:ext>
              </a:extLst>
            </p:cNvPr>
            <p:cNvSpPr/>
            <p:nvPr>
              <p:custDataLst>
                <p:tags r:id="rId21"/>
              </p:custDataLst>
            </p:nvPr>
          </p:nvSpPr>
          <p:spPr>
            <a:xfrm>
              <a:off x="6123667" y="3557970"/>
              <a:ext cx="298238" cy="477959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94" name="图片 93">
              <a:extLst>
                <a:ext uri="{FF2B5EF4-FFF2-40B4-BE49-F238E27FC236}">
                  <a16:creationId xmlns:a16="http://schemas.microsoft.com/office/drawing/2014/main" id="{53A74111-1400-4877-970F-9FAC704171E9}"/>
                </a:ext>
              </a:extLst>
            </p:cNvPr>
            <p:cNvPicPr>
              <a:picLocks noChangeAspect="1"/>
            </p:cNvPicPr>
            <p:nvPr/>
          </p:nvPicPr>
          <p:blipFill>
            <a:blip r:embed="rId9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50441" y="3024237"/>
              <a:ext cx="1463054" cy="1463054"/>
            </a:xfrm>
            <a:prstGeom prst="rect">
              <a:avLst/>
            </a:prstGeom>
          </p:spPr>
        </p:pic>
        <p:sp>
          <p:nvSpPr>
            <p:cNvPr id="105" name="MG-右箭头 47">
              <a:extLst>
                <a:ext uri="{FF2B5EF4-FFF2-40B4-BE49-F238E27FC236}">
                  <a16:creationId xmlns:a16="http://schemas.microsoft.com/office/drawing/2014/main" id="{AA928070-7CF1-443B-B38B-60C4DC7D98ED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10257080" y="3492333"/>
              <a:ext cx="371348" cy="477959"/>
            </a:xfrm>
            <a:prstGeom prst="rightArrow">
              <a:avLst/>
            </a:prstGeom>
            <a:gradFill>
              <a:gsLst>
                <a:gs pos="0">
                  <a:schemeClr val="accent5">
                    <a:lumMod val="20000"/>
                    <a:lumOff val="80000"/>
                  </a:schemeClr>
                </a:gs>
                <a:gs pos="99000">
                  <a:schemeClr val="accent5">
                    <a:lumMod val="75000"/>
                  </a:schemeClr>
                </a:gs>
              </a:gsLst>
              <a:lin ang="0" scaled="0"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3936CFAC-A405-48A9-8835-683E88EDD5A0}"/>
                    </a:ext>
                  </a:extLst>
                </p:cNvPr>
                <p:cNvSpPr txBox="1"/>
                <p:nvPr/>
              </p:nvSpPr>
              <p:spPr>
                <a:xfrm>
                  <a:off x="9757112" y="2605818"/>
                  <a:ext cx="542868" cy="37587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altLang="zh-CN" sz="1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𝑊</m:t>
                            </m:r>
                          </m:e>
                          <m:sup>
                            <m:r>
                              <a:rPr lang="en-US" altLang="zh-CN" sz="1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𝑂</m:t>
                            </m:r>
                          </m:sup>
                        </m:sSup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106" name="文本框 105">
                  <a:extLst>
                    <a:ext uri="{FF2B5EF4-FFF2-40B4-BE49-F238E27FC236}">
                      <a16:creationId xmlns:a16="http://schemas.microsoft.com/office/drawing/2014/main" id="{3936CFAC-A405-48A9-8835-683E88EDD5A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57112" y="2605818"/>
                  <a:ext cx="542868" cy="375872"/>
                </a:xfrm>
                <a:prstGeom prst="rect">
                  <a:avLst/>
                </a:prstGeom>
                <a:blipFill>
                  <a:blip r:embed="rId9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8" name="文本框 107">
              <a:extLst>
                <a:ext uri="{FF2B5EF4-FFF2-40B4-BE49-F238E27FC236}">
                  <a16:creationId xmlns:a16="http://schemas.microsoft.com/office/drawing/2014/main" id="{3D0396D9-2DDD-49FB-BF74-C6EF21E16EFF}"/>
                </a:ext>
              </a:extLst>
            </p:cNvPr>
            <p:cNvSpPr txBox="1"/>
            <p:nvPr/>
          </p:nvSpPr>
          <p:spPr>
            <a:xfrm>
              <a:off x="10776783" y="2268144"/>
              <a:ext cx="12508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output</a:t>
              </a:r>
              <a:endParaRPr lang="zh-CN" altLang="en-US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9" name="cancel-button_1502">
              <a:extLst>
                <a:ext uri="{FF2B5EF4-FFF2-40B4-BE49-F238E27FC236}">
                  <a16:creationId xmlns:a16="http://schemas.microsoft.com/office/drawing/2014/main" id="{135606AC-C8FA-4B63-8FAA-736BAE40B09E}"/>
                </a:ext>
              </a:extLst>
            </p:cNvPr>
            <p:cNvSpPr/>
            <p:nvPr/>
          </p:nvSpPr>
          <p:spPr>
            <a:xfrm>
              <a:off x="8310070" y="3600431"/>
              <a:ext cx="434798" cy="434308"/>
            </a:xfrm>
            <a:custGeom>
              <a:avLst/>
              <a:gdLst>
                <a:gd name="T0" fmla="*/ 455839 w 606244"/>
                <a:gd name="T1" fmla="*/ 455839 w 606244"/>
                <a:gd name="T2" fmla="*/ 600116 w 606244"/>
                <a:gd name="T3" fmla="*/ 600116 w 606244"/>
                <a:gd name="T4" fmla="*/ 600116 w 606244"/>
                <a:gd name="T5" fmla="*/ 600116 w 606244"/>
                <a:gd name="T6" fmla="*/ 600116 w 606244"/>
                <a:gd name="T7" fmla="*/ 600116 w 606244"/>
                <a:gd name="T8" fmla="*/ 600116 w 606244"/>
                <a:gd name="T9" fmla="*/ 600116 w 606244"/>
                <a:gd name="T10" fmla="*/ 455839 w 606244"/>
                <a:gd name="T11" fmla="*/ 455839 w 606244"/>
                <a:gd name="T12" fmla="*/ 600116 w 606244"/>
                <a:gd name="T13" fmla="*/ 600116 w 606244"/>
                <a:gd name="T14" fmla="*/ 600116 w 606244"/>
                <a:gd name="T15" fmla="*/ 600116 w 606244"/>
                <a:gd name="T16" fmla="*/ 600116 w 606244"/>
                <a:gd name="T17" fmla="*/ 600116 w 606244"/>
                <a:gd name="T18" fmla="*/ 600116 w 606244"/>
                <a:gd name="T19" fmla="*/ 600116 w 606244"/>
                <a:gd name="T20" fmla="*/ 600116 w 606244"/>
                <a:gd name="T21" fmla="*/ 600116 w 606244"/>
                <a:gd name="T22" fmla="*/ 600116 w 606244"/>
                <a:gd name="T23" fmla="*/ 600116 w 606244"/>
                <a:gd name="T24" fmla="*/ 600116 w 606244"/>
                <a:gd name="T25" fmla="*/ 600116 w 606244"/>
                <a:gd name="T26" fmla="*/ 600116 w 606244"/>
                <a:gd name="T27" fmla="*/ 600116 w 606244"/>
                <a:gd name="T28" fmla="*/ 600116 w 606244"/>
                <a:gd name="T29" fmla="*/ 600116 w 606244"/>
                <a:gd name="T30" fmla="*/ 600116 w 606244"/>
                <a:gd name="T31" fmla="*/ 600116 w 606244"/>
                <a:gd name="T32" fmla="*/ 600116 w 606244"/>
                <a:gd name="T33" fmla="*/ 600116 w 606244"/>
                <a:gd name="T34" fmla="*/ 600116 w 606244"/>
                <a:gd name="T35" fmla="*/ 600116 w 606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7" h="427">
                  <a:moveTo>
                    <a:pt x="213" y="0"/>
                  </a:moveTo>
                  <a:cubicBezTo>
                    <a:pt x="96" y="0"/>
                    <a:pt x="0" y="96"/>
                    <a:pt x="0" y="213"/>
                  </a:cubicBezTo>
                  <a:cubicBezTo>
                    <a:pt x="0" y="331"/>
                    <a:pt x="96" y="427"/>
                    <a:pt x="213" y="427"/>
                  </a:cubicBezTo>
                  <a:cubicBezTo>
                    <a:pt x="331" y="427"/>
                    <a:pt x="427" y="331"/>
                    <a:pt x="427" y="213"/>
                  </a:cubicBezTo>
                  <a:cubicBezTo>
                    <a:pt x="427" y="96"/>
                    <a:pt x="331" y="0"/>
                    <a:pt x="213" y="0"/>
                  </a:cubicBezTo>
                  <a:close/>
                  <a:moveTo>
                    <a:pt x="319" y="281"/>
                  </a:moveTo>
                  <a:lnTo>
                    <a:pt x="281" y="319"/>
                  </a:lnTo>
                  <a:lnTo>
                    <a:pt x="213" y="251"/>
                  </a:lnTo>
                  <a:lnTo>
                    <a:pt x="146" y="319"/>
                  </a:lnTo>
                  <a:lnTo>
                    <a:pt x="108" y="281"/>
                  </a:lnTo>
                  <a:lnTo>
                    <a:pt x="176" y="213"/>
                  </a:lnTo>
                  <a:lnTo>
                    <a:pt x="108" y="146"/>
                  </a:lnTo>
                  <a:lnTo>
                    <a:pt x="146" y="108"/>
                  </a:lnTo>
                  <a:lnTo>
                    <a:pt x="213" y="176"/>
                  </a:lnTo>
                  <a:lnTo>
                    <a:pt x="281" y="108"/>
                  </a:lnTo>
                  <a:lnTo>
                    <a:pt x="319" y="146"/>
                  </a:lnTo>
                  <a:lnTo>
                    <a:pt x="251" y="213"/>
                  </a:lnTo>
                  <a:lnTo>
                    <a:pt x="319" y="281"/>
                  </a:lnTo>
                  <a:close/>
                </a:path>
              </a:pathLst>
            </a:custGeom>
            <a:solidFill>
              <a:srgbClr val="FF7C8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2881378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FFD829F-D931-448D-81CA-71FA998D166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998" y="1005582"/>
            <a:ext cx="11240003" cy="5655273"/>
          </a:xfrm>
          <a:prstGeom prst="rect">
            <a:avLst/>
          </a:prstGeom>
        </p:spPr>
      </p:pic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Query, Key &amp; Value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7" name="!!638245373969433483_!!638245373837890604_图片 52">
            <a:extLst>
              <a:ext uri="{FF2B5EF4-FFF2-40B4-BE49-F238E27FC236}">
                <a16:creationId xmlns:a16="http://schemas.microsoft.com/office/drawing/2014/main" id="{2BA26115-936A-4B1F-BB60-8D3742B878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827" y="-575959"/>
            <a:ext cx="12827" cy="4459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971AF17-0BA2-4713-BB54-91E1B1E4B50E}"/>
              </a:ext>
            </a:extLst>
          </p:cNvPr>
          <p:cNvSpPr txBox="1"/>
          <p:nvPr/>
        </p:nvSpPr>
        <p:spPr>
          <a:xfrm>
            <a:off x="1964476" y="3601192"/>
            <a:ext cx="403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0AF7031-E72E-42FD-81AE-D3E5C02D554C}"/>
              </a:ext>
            </a:extLst>
          </p:cNvPr>
          <p:cNvSpPr txBox="1"/>
          <p:nvPr/>
        </p:nvSpPr>
        <p:spPr>
          <a:xfrm>
            <a:off x="4585756" y="3601191"/>
            <a:ext cx="403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CBFAC79-01F5-4D41-9A87-AD6A2CB762C9}"/>
              </a:ext>
            </a:extLst>
          </p:cNvPr>
          <p:cNvSpPr txBox="1"/>
          <p:nvPr/>
        </p:nvSpPr>
        <p:spPr>
          <a:xfrm>
            <a:off x="7202485" y="3601191"/>
            <a:ext cx="403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BA7069C6-0787-4B6F-9C37-F7BD8998747C}"/>
              </a:ext>
            </a:extLst>
          </p:cNvPr>
          <p:cNvSpPr txBox="1"/>
          <p:nvPr/>
        </p:nvSpPr>
        <p:spPr>
          <a:xfrm>
            <a:off x="9908326" y="3601190"/>
            <a:ext cx="4037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6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196056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>
            <a:extLst>
              <a:ext uri="{FF2B5EF4-FFF2-40B4-BE49-F238E27FC236}">
                <a16:creationId xmlns:a16="http://schemas.microsoft.com/office/drawing/2014/main" id="{48DD0965-ED07-4FA9-98DF-A75C8621B8E7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203" y="3040922"/>
            <a:ext cx="1460283" cy="1820505"/>
          </a:xfrm>
          <a:prstGeom prst="rect">
            <a:avLst/>
          </a:prstGeom>
        </p:spPr>
      </p:pic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10877" y="90851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212162" y="4572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-10877" y="305553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2. Query, Key &amp; Value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7" name="MG-!!638245373969433483_!!638245373837890604_图片 52">
            <a:extLst>
              <a:ext uri="{FF2B5EF4-FFF2-40B4-BE49-F238E27FC236}">
                <a16:creationId xmlns:a16="http://schemas.microsoft.com/office/drawing/2014/main" id="{2BA26115-936A-4B1F-BB60-8D3742B8782A}"/>
              </a:ext>
            </a:extLst>
          </p:cNvPr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92887" y="-530239"/>
            <a:ext cx="12827" cy="4459"/>
          </a:xfrm>
          <a:prstGeom prst="rect">
            <a:avLst/>
          </a:prstGeom>
        </p:spPr>
      </p:pic>
      <p:sp>
        <p:nvSpPr>
          <p:cNvPr id="60" name="MG-文本框 22">
            <a:extLst>
              <a:ext uri="{FF2B5EF4-FFF2-40B4-BE49-F238E27FC236}">
                <a16:creationId xmlns:a16="http://schemas.microsoft.com/office/drawing/2014/main" id="{8FC5CA5C-AFFD-4939-8815-031DB5C61B93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546874" y="2632070"/>
            <a:ext cx="5032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he</a:t>
            </a:r>
          </a:p>
        </p:txBody>
      </p:sp>
      <p:sp>
        <p:nvSpPr>
          <p:cNvPr id="61" name="MG-文本框 23">
            <a:extLst>
              <a:ext uri="{FF2B5EF4-FFF2-40B4-BE49-F238E27FC236}">
                <a16:creationId xmlns:a16="http://schemas.microsoft.com/office/drawing/2014/main" id="{4407DA1F-8B2E-4AE6-B102-0365B76DBA6A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343084" y="3194459"/>
            <a:ext cx="9108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tossed</a:t>
            </a:r>
            <a:endParaRPr lang="zh-CN" altLang="en-US" dirty="0"/>
          </a:p>
        </p:txBody>
      </p:sp>
      <p:sp>
        <p:nvSpPr>
          <p:cNvPr id="62" name="MG-文本框 24">
            <a:extLst>
              <a:ext uri="{FF2B5EF4-FFF2-40B4-BE49-F238E27FC236}">
                <a16:creationId xmlns:a16="http://schemas.microsoft.com/office/drawing/2014/main" id="{21551535-F2FC-4633-9FFB-6E1477CED229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11432" y="3756848"/>
            <a:ext cx="5741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the</a:t>
            </a:r>
            <a:endParaRPr lang="zh-CN" altLang="en-US" dirty="0"/>
          </a:p>
        </p:txBody>
      </p:sp>
      <p:sp>
        <p:nvSpPr>
          <p:cNvPr id="63" name="MG-文本框 26">
            <a:extLst>
              <a:ext uri="{FF2B5EF4-FFF2-40B4-BE49-F238E27FC236}">
                <a16:creationId xmlns:a16="http://schemas.microsoft.com/office/drawing/2014/main" id="{3DD46AA2-DEC5-4EED-8090-998AFD0666DD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367892" y="4319237"/>
            <a:ext cx="8612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tennis</a:t>
            </a:r>
            <a:endParaRPr lang="zh-CN" altLang="en-US" dirty="0"/>
          </a:p>
        </p:txBody>
      </p:sp>
      <p:sp>
        <p:nvSpPr>
          <p:cNvPr id="64" name="MG-文本框 27">
            <a:extLst>
              <a:ext uri="{FF2B5EF4-FFF2-40B4-BE49-F238E27FC236}">
                <a16:creationId xmlns:a16="http://schemas.microsoft.com/office/drawing/2014/main" id="{1CF66336-ABD0-4C68-9D0D-FDB646E420C6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479534" y="4881627"/>
            <a:ext cx="637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ball</a:t>
            </a:r>
            <a:endParaRPr lang="zh-CN" altLang="en-US" dirty="0"/>
          </a:p>
        </p:txBody>
      </p:sp>
      <p:pic>
        <p:nvPicPr>
          <p:cNvPr id="5" name="MG-图片 4">
            <a:extLst>
              <a:ext uri="{FF2B5EF4-FFF2-40B4-BE49-F238E27FC236}">
                <a16:creationId xmlns:a16="http://schemas.microsoft.com/office/drawing/2014/main" id="{279FD276-0A58-4963-BD5E-7D1892B110CF}"/>
              </a:ext>
            </a:extLst>
          </p:cNvPr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83" y="3756848"/>
            <a:ext cx="1100062" cy="382389"/>
          </a:xfrm>
          <a:prstGeom prst="rect">
            <a:avLst/>
          </a:prstGeom>
        </p:spPr>
      </p:pic>
      <p:cxnSp>
        <p:nvCxnSpPr>
          <p:cNvPr id="19" name="MG-OK_line_Rectangle 17">
            <a:extLst>
              <a:ext uri="{FF2B5EF4-FFF2-40B4-BE49-F238E27FC236}">
                <a16:creationId xmlns:a16="http://schemas.microsoft.com/office/drawing/2014/main" id="{FC72E189-C367-4912-84AE-BE3F0761C1F2}"/>
              </a:ext>
            </a:extLst>
          </p:cNvPr>
          <p:cNvCxnSpPr/>
          <p:nvPr>
            <p:custDataLst>
              <p:tags r:id="rId11"/>
            </p:custDataLst>
          </p:nvPr>
        </p:nvCxnSpPr>
        <p:spPr>
          <a:xfrm>
            <a:off x="5145515" y="3756848"/>
            <a:ext cx="0" cy="132588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MG-OK_line_Rectangle 17">
            <a:extLst>
              <a:ext uri="{FF2B5EF4-FFF2-40B4-BE49-F238E27FC236}">
                <a16:creationId xmlns:a16="http://schemas.microsoft.com/office/drawing/2014/main" id="{494EE097-3F59-4563-BC67-05F8724EB641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5587475" y="3756848"/>
            <a:ext cx="0" cy="132588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MG-图片 64">
            <a:extLst>
              <a:ext uri="{FF2B5EF4-FFF2-40B4-BE49-F238E27FC236}">
                <a16:creationId xmlns:a16="http://schemas.microsoft.com/office/drawing/2014/main" id="{FBA7EB68-F02E-4465-A381-8BA82E3C9CC0}"/>
              </a:ext>
            </a:extLst>
          </p:cNvPr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82" y="4321100"/>
            <a:ext cx="1100062" cy="382389"/>
          </a:xfrm>
          <a:prstGeom prst="rect">
            <a:avLst/>
          </a:prstGeom>
        </p:spPr>
      </p:pic>
      <p:pic>
        <p:nvPicPr>
          <p:cNvPr id="66" name="MG-图片 65">
            <a:extLst>
              <a:ext uri="{FF2B5EF4-FFF2-40B4-BE49-F238E27FC236}">
                <a16:creationId xmlns:a16="http://schemas.microsoft.com/office/drawing/2014/main" id="{A7BF206F-F006-4262-B504-05454B94B25D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82" y="4881627"/>
            <a:ext cx="1100062" cy="382389"/>
          </a:xfrm>
          <a:prstGeom prst="rect">
            <a:avLst/>
          </a:prstGeom>
        </p:spPr>
      </p:pic>
      <p:pic>
        <p:nvPicPr>
          <p:cNvPr id="67" name="MG-图片 66">
            <a:extLst>
              <a:ext uri="{FF2B5EF4-FFF2-40B4-BE49-F238E27FC236}">
                <a16:creationId xmlns:a16="http://schemas.microsoft.com/office/drawing/2014/main" id="{F526BF02-C099-456C-8051-BC62CA851001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82" y="2625541"/>
            <a:ext cx="1100062" cy="382389"/>
          </a:xfrm>
          <a:prstGeom prst="rect">
            <a:avLst/>
          </a:prstGeom>
        </p:spPr>
      </p:pic>
      <p:pic>
        <p:nvPicPr>
          <p:cNvPr id="68" name="MG-图片 67">
            <a:extLst>
              <a:ext uri="{FF2B5EF4-FFF2-40B4-BE49-F238E27FC236}">
                <a16:creationId xmlns:a16="http://schemas.microsoft.com/office/drawing/2014/main" id="{6374057F-0B68-4CCD-B526-323CE959D5AC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0183" y="3194459"/>
            <a:ext cx="1100062" cy="38238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A96EA99-6B1E-4847-BAD6-05172596781B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4886" y="1814903"/>
            <a:ext cx="1460283" cy="1102833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8849E306-7B31-47DB-8D5B-6861C2F17152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13500" y="3394196"/>
            <a:ext cx="1460283" cy="1102833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B75EC2E4-0898-48A8-B6C9-E6EAD5B3D981}"/>
              </a:ext>
            </a:extLst>
          </p:cNvPr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115" y="4978349"/>
            <a:ext cx="1463054" cy="1102833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A8B29DDB-29F9-41A8-8C21-21EABD8D20CE}"/>
              </a:ext>
            </a:extLst>
          </p:cNvPr>
          <p:cNvPicPr>
            <a:picLocks noChangeAspect="1"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203" y="4978349"/>
            <a:ext cx="1460283" cy="1820505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142894C5-BB45-4F04-B4FA-BFA2A8819A5C}"/>
              </a:ext>
            </a:extLst>
          </p:cNvPr>
          <p:cNvPicPr>
            <a:picLocks noChangeAspect="1"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8203" y="1097231"/>
            <a:ext cx="1460283" cy="1820505"/>
          </a:xfrm>
          <a:prstGeom prst="rect">
            <a:avLst/>
          </a:prstGeom>
        </p:spPr>
      </p:pic>
      <p:sp>
        <p:nvSpPr>
          <p:cNvPr id="32" name="cancel-button_1502">
            <a:extLst>
              <a:ext uri="{FF2B5EF4-FFF2-40B4-BE49-F238E27FC236}">
                <a16:creationId xmlns:a16="http://schemas.microsoft.com/office/drawing/2014/main" id="{1BC58878-A72F-49AD-87C1-58C4A98102F6}"/>
              </a:ext>
            </a:extLst>
          </p:cNvPr>
          <p:cNvSpPr/>
          <p:nvPr/>
        </p:nvSpPr>
        <p:spPr>
          <a:xfrm>
            <a:off x="3057817" y="3637015"/>
            <a:ext cx="609685" cy="608998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455839 w 606244"/>
              <a:gd name="T11" fmla="*/ 455839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319" y="281"/>
                </a:moveTo>
                <a:lnTo>
                  <a:pt x="281" y="319"/>
                </a:lnTo>
                <a:lnTo>
                  <a:pt x="213" y="251"/>
                </a:lnTo>
                <a:lnTo>
                  <a:pt x="146" y="319"/>
                </a:lnTo>
                <a:lnTo>
                  <a:pt x="108" y="281"/>
                </a:lnTo>
                <a:lnTo>
                  <a:pt x="176" y="213"/>
                </a:lnTo>
                <a:lnTo>
                  <a:pt x="108" y="146"/>
                </a:lnTo>
                <a:lnTo>
                  <a:pt x="146" y="108"/>
                </a:lnTo>
                <a:lnTo>
                  <a:pt x="213" y="176"/>
                </a:lnTo>
                <a:lnTo>
                  <a:pt x="281" y="108"/>
                </a:lnTo>
                <a:lnTo>
                  <a:pt x="319" y="146"/>
                </a:lnTo>
                <a:lnTo>
                  <a:pt x="251" y="213"/>
                </a:lnTo>
                <a:lnTo>
                  <a:pt x="319" y="281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E0EFBFA4-7F12-4DBB-BCAF-80B5D1F8442F}"/>
              </a:ext>
            </a:extLst>
          </p:cNvPr>
          <p:cNvPicPr>
            <a:picLocks noChangeAspect="1"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798" y="3048060"/>
            <a:ext cx="1100062" cy="1820505"/>
          </a:xfrm>
          <a:prstGeom prst="rect">
            <a:avLst/>
          </a:prstGeom>
        </p:spPr>
      </p:pic>
      <p:sp>
        <p:nvSpPr>
          <p:cNvPr id="33" name="箭头: 右 32">
            <a:extLst>
              <a:ext uri="{FF2B5EF4-FFF2-40B4-BE49-F238E27FC236}">
                <a16:creationId xmlns:a16="http://schemas.microsoft.com/office/drawing/2014/main" id="{E6470B66-D97C-4C36-8E86-2C47DB95DE86}"/>
              </a:ext>
            </a:extLst>
          </p:cNvPr>
          <p:cNvSpPr/>
          <p:nvPr/>
        </p:nvSpPr>
        <p:spPr>
          <a:xfrm>
            <a:off x="6866996" y="2116664"/>
            <a:ext cx="1251867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箭头: 右 33">
            <a:extLst>
              <a:ext uri="{FF2B5EF4-FFF2-40B4-BE49-F238E27FC236}">
                <a16:creationId xmlns:a16="http://schemas.microsoft.com/office/drawing/2014/main" id="{FACF30CD-0C8D-4F2E-B5DD-A6E62324212A}"/>
              </a:ext>
            </a:extLst>
          </p:cNvPr>
          <p:cNvSpPr/>
          <p:nvPr/>
        </p:nvSpPr>
        <p:spPr>
          <a:xfrm>
            <a:off x="6874142" y="3719332"/>
            <a:ext cx="1251867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箭头: 右 34">
            <a:extLst>
              <a:ext uri="{FF2B5EF4-FFF2-40B4-BE49-F238E27FC236}">
                <a16:creationId xmlns:a16="http://schemas.microsoft.com/office/drawing/2014/main" id="{C880C545-E473-47FC-8294-3FB11C0883A9}"/>
              </a:ext>
            </a:extLst>
          </p:cNvPr>
          <p:cNvSpPr/>
          <p:nvPr/>
        </p:nvSpPr>
        <p:spPr>
          <a:xfrm>
            <a:off x="6862804" y="5526777"/>
            <a:ext cx="1251867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60155DA1-E724-4093-9497-ECDBEDE50742}"/>
              </a:ext>
            </a:extLst>
          </p:cNvPr>
          <p:cNvSpPr txBox="1"/>
          <p:nvPr/>
        </p:nvSpPr>
        <p:spPr>
          <a:xfrm>
            <a:off x="1357480" y="2619863"/>
            <a:ext cx="10263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input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E3133D2-4A93-4689-8792-FE8E1FFBC922}"/>
                  </a:ext>
                </a:extLst>
              </p:cNvPr>
              <p:cNvSpPr txBox="1"/>
              <p:nvPr/>
            </p:nvSpPr>
            <p:spPr>
              <a:xfrm>
                <a:off x="4056389" y="1519104"/>
                <a:ext cx="752678" cy="370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FE3133D2-4A93-4689-8792-FE8E1FFBC9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6389" y="1519104"/>
                <a:ext cx="752678" cy="370230"/>
              </a:xfrm>
              <a:prstGeom prst="rect">
                <a:avLst/>
              </a:prstGeom>
              <a:blipFill>
                <a:blip r:embed="rId2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DF3AFA5-FC90-4652-BD1E-8D96DFBC5CA5}"/>
                  </a:ext>
                </a:extLst>
              </p:cNvPr>
              <p:cNvSpPr txBox="1"/>
              <p:nvPr/>
            </p:nvSpPr>
            <p:spPr>
              <a:xfrm>
                <a:off x="4058576" y="3040922"/>
                <a:ext cx="752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3DF3AFA5-FC90-4652-BD1E-8D96DFBC5C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576" y="3040922"/>
                <a:ext cx="752678" cy="369332"/>
              </a:xfrm>
              <a:prstGeom prst="rect">
                <a:avLst/>
              </a:prstGeom>
              <a:blipFill>
                <a:blip r:embed="rId2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9FDBB8D-F4D8-4F5D-AA83-960B49D97353}"/>
                  </a:ext>
                </a:extLst>
              </p:cNvPr>
              <p:cNvSpPr txBox="1"/>
              <p:nvPr/>
            </p:nvSpPr>
            <p:spPr>
              <a:xfrm>
                <a:off x="4058576" y="4718953"/>
                <a:ext cx="752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99FDBB8D-F4D8-4F5D-AA83-960B49D97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8576" y="4718953"/>
                <a:ext cx="752678" cy="369332"/>
              </a:xfrm>
              <a:prstGeom prst="rect">
                <a:avLst/>
              </a:prstGeom>
              <a:blipFill>
                <a:blip r:embed="rId3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文本框 40">
            <a:extLst>
              <a:ext uri="{FF2B5EF4-FFF2-40B4-BE49-F238E27FC236}">
                <a16:creationId xmlns:a16="http://schemas.microsoft.com/office/drawing/2014/main" id="{618A9371-0B0C-49D4-A73E-91619B17D82D}"/>
              </a:ext>
            </a:extLst>
          </p:cNvPr>
          <p:cNvSpPr txBox="1"/>
          <p:nvPr/>
        </p:nvSpPr>
        <p:spPr>
          <a:xfrm>
            <a:off x="6835458" y="1617484"/>
            <a:ext cx="108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3717A15-43A7-4E32-9AF4-BF46A6A38E43}"/>
              </a:ext>
            </a:extLst>
          </p:cNvPr>
          <p:cNvSpPr txBox="1"/>
          <p:nvPr/>
        </p:nvSpPr>
        <p:spPr>
          <a:xfrm>
            <a:off x="6811008" y="5064425"/>
            <a:ext cx="108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5B20DD9-CC34-4DE2-9A49-846B1FB641EA}"/>
              </a:ext>
            </a:extLst>
          </p:cNvPr>
          <p:cNvSpPr txBox="1"/>
          <p:nvPr/>
        </p:nvSpPr>
        <p:spPr>
          <a:xfrm>
            <a:off x="6833987" y="3299779"/>
            <a:ext cx="108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B2A22C-8B6F-4AD5-8ED4-83075F735B62}"/>
                  </a:ext>
                </a:extLst>
              </p:cNvPr>
              <p:cNvSpPr txBox="1"/>
              <p:nvPr/>
            </p:nvSpPr>
            <p:spPr>
              <a:xfrm>
                <a:off x="8989620" y="1068153"/>
                <a:ext cx="226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44B2A22C-8B6F-4AD5-8ED4-83075F735B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620" y="1068153"/>
                <a:ext cx="226344" cy="276999"/>
              </a:xfrm>
              <a:prstGeom prst="rect">
                <a:avLst/>
              </a:prstGeom>
              <a:blipFill>
                <a:blip r:embed="rId31"/>
                <a:stretch>
                  <a:fillRect l="-32432" r="-2973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D5AB1E2-B77D-44FA-893A-E055F710FBB2}"/>
                  </a:ext>
                </a:extLst>
              </p:cNvPr>
              <p:cNvSpPr txBox="1"/>
              <p:nvPr/>
            </p:nvSpPr>
            <p:spPr>
              <a:xfrm>
                <a:off x="8972057" y="2951973"/>
                <a:ext cx="233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0D5AB1E2-B77D-44FA-893A-E055F710FB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057" y="2951973"/>
                <a:ext cx="233013" cy="276999"/>
              </a:xfrm>
              <a:prstGeom prst="rect">
                <a:avLst/>
              </a:prstGeom>
              <a:blipFill>
                <a:blip r:embed="rId32"/>
                <a:stretch>
                  <a:fillRect l="-23684" r="-18421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3042288-6B0B-4AFB-8145-E6E859BAEDA2}"/>
                  </a:ext>
                </a:extLst>
              </p:cNvPr>
              <p:cNvSpPr txBox="1"/>
              <p:nvPr/>
            </p:nvSpPr>
            <p:spPr>
              <a:xfrm>
                <a:off x="8989620" y="4903619"/>
                <a:ext cx="215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03042288-6B0B-4AFB-8145-E6E859BAE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620" y="4903619"/>
                <a:ext cx="215700" cy="276999"/>
              </a:xfrm>
              <a:prstGeom prst="rect">
                <a:avLst/>
              </a:prstGeom>
              <a:blipFill>
                <a:blip r:embed="rId33"/>
                <a:stretch>
                  <a:fillRect l="-25714" r="-2000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14859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0.00208 L 1.25E-6 0.03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85185E-6 L 1.25E-6 0.06111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56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3.7037E-7 L 1.25E-6 -0.03079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551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-0.00046 L 1.25E-6 -0.05972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6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51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1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51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401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  <p:bldP spid="62" grpId="0"/>
      <p:bldP spid="63" grpId="0"/>
      <p:bldP spid="64" grpId="0"/>
      <p:bldP spid="32" grpId="0" animBg="1"/>
      <p:bldP spid="33" grpId="0" animBg="1"/>
      <p:bldP spid="34" grpId="0" animBg="1"/>
      <p:bldP spid="35" grpId="0" animBg="1"/>
      <p:bldP spid="36" grpId="0"/>
      <p:bldP spid="38" grpId="0"/>
      <p:bldP spid="39" grpId="0"/>
      <p:bldP spid="40" grpId="0"/>
      <p:bldP spid="41" grpId="0"/>
      <p:bldP spid="42" grpId="0"/>
      <p:bldP spid="43" grpId="0"/>
      <p:bldP spid="3" grpId="0"/>
      <p:bldP spid="45" grpId="0"/>
      <p:bldP spid="4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图片 119">
            <a:extLst>
              <a:ext uri="{FF2B5EF4-FFF2-40B4-BE49-F238E27FC236}">
                <a16:creationId xmlns:a16="http://schemas.microsoft.com/office/drawing/2014/main" id="{48DD0965-ED07-4FA9-98DF-A75C8621B8E7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124848" y="1174697"/>
            <a:ext cx="1460283" cy="1820505"/>
          </a:xfrm>
          <a:prstGeom prst="rect">
            <a:avLst/>
          </a:prstGeom>
        </p:spPr>
      </p:pic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3.Attention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7" name="MG-!!638245373969433483_!!638245373837890604_图片 52">
            <a:extLst>
              <a:ext uri="{FF2B5EF4-FFF2-40B4-BE49-F238E27FC236}">
                <a16:creationId xmlns:a16="http://schemas.microsoft.com/office/drawing/2014/main" id="{2BA26115-936A-4B1F-BB60-8D3742B878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827" y="-575959"/>
            <a:ext cx="12827" cy="4459"/>
          </a:xfrm>
          <a:prstGeom prst="rect">
            <a:avLst/>
          </a:prstGeom>
        </p:spPr>
      </p:pic>
      <p:pic>
        <p:nvPicPr>
          <p:cNvPr id="118" name="图片 117">
            <a:extLst>
              <a:ext uri="{FF2B5EF4-FFF2-40B4-BE49-F238E27FC236}">
                <a16:creationId xmlns:a16="http://schemas.microsoft.com/office/drawing/2014/main" id="{A8B29DDB-29F9-41A8-8C21-21EABD8D20CE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19221" y="4309399"/>
            <a:ext cx="1460283" cy="1820505"/>
          </a:xfrm>
          <a:prstGeom prst="rect">
            <a:avLst/>
          </a:prstGeom>
        </p:spPr>
      </p:pic>
      <p:pic>
        <p:nvPicPr>
          <p:cNvPr id="122" name="图片 121">
            <a:extLst>
              <a:ext uri="{FF2B5EF4-FFF2-40B4-BE49-F238E27FC236}">
                <a16:creationId xmlns:a16="http://schemas.microsoft.com/office/drawing/2014/main" id="{142894C5-BB45-4F04-B4FA-BFA2A8819A5C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1462" y="1174697"/>
            <a:ext cx="1460283" cy="1820505"/>
          </a:xfrm>
          <a:prstGeom prst="rect">
            <a:avLst/>
          </a:prstGeom>
        </p:spPr>
      </p:pic>
      <p:sp>
        <p:nvSpPr>
          <p:cNvPr id="13" name="cancel-button_1502">
            <a:extLst>
              <a:ext uri="{FF2B5EF4-FFF2-40B4-BE49-F238E27FC236}">
                <a16:creationId xmlns:a16="http://schemas.microsoft.com/office/drawing/2014/main" id="{DAC6E30D-7271-450A-AFD5-B07EAB503BA5}"/>
              </a:ext>
            </a:extLst>
          </p:cNvPr>
          <p:cNvSpPr/>
          <p:nvPr/>
        </p:nvSpPr>
        <p:spPr>
          <a:xfrm>
            <a:off x="2963398" y="1780450"/>
            <a:ext cx="609685" cy="608998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455839 w 606244"/>
              <a:gd name="T11" fmla="*/ 455839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319" y="281"/>
                </a:moveTo>
                <a:lnTo>
                  <a:pt x="281" y="319"/>
                </a:lnTo>
                <a:lnTo>
                  <a:pt x="213" y="251"/>
                </a:lnTo>
                <a:lnTo>
                  <a:pt x="146" y="319"/>
                </a:lnTo>
                <a:lnTo>
                  <a:pt x="108" y="281"/>
                </a:lnTo>
                <a:lnTo>
                  <a:pt x="176" y="213"/>
                </a:lnTo>
                <a:lnTo>
                  <a:pt x="108" y="146"/>
                </a:lnTo>
                <a:lnTo>
                  <a:pt x="146" y="108"/>
                </a:lnTo>
                <a:lnTo>
                  <a:pt x="213" y="176"/>
                </a:lnTo>
                <a:lnTo>
                  <a:pt x="281" y="108"/>
                </a:lnTo>
                <a:lnTo>
                  <a:pt x="319" y="146"/>
                </a:lnTo>
                <a:lnTo>
                  <a:pt x="251" y="213"/>
                </a:lnTo>
                <a:lnTo>
                  <a:pt x="319" y="281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cancel-button_1502">
            <a:extLst>
              <a:ext uri="{FF2B5EF4-FFF2-40B4-BE49-F238E27FC236}">
                <a16:creationId xmlns:a16="http://schemas.microsoft.com/office/drawing/2014/main" id="{C9B126FE-038C-4C9A-8C67-0B60A8DC7A42}"/>
              </a:ext>
            </a:extLst>
          </p:cNvPr>
          <p:cNvSpPr/>
          <p:nvPr/>
        </p:nvSpPr>
        <p:spPr>
          <a:xfrm>
            <a:off x="4550146" y="4918161"/>
            <a:ext cx="609685" cy="608998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455839 w 606244"/>
              <a:gd name="T11" fmla="*/ 455839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319" y="281"/>
                </a:moveTo>
                <a:lnTo>
                  <a:pt x="281" y="319"/>
                </a:lnTo>
                <a:lnTo>
                  <a:pt x="213" y="251"/>
                </a:lnTo>
                <a:lnTo>
                  <a:pt x="146" y="319"/>
                </a:lnTo>
                <a:lnTo>
                  <a:pt x="108" y="281"/>
                </a:lnTo>
                <a:lnTo>
                  <a:pt x="176" y="213"/>
                </a:lnTo>
                <a:lnTo>
                  <a:pt x="108" y="146"/>
                </a:lnTo>
                <a:lnTo>
                  <a:pt x="146" y="108"/>
                </a:lnTo>
                <a:lnTo>
                  <a:pt x="213" y="176"/>
                </a:lnTo>
                <a:lnTo>
                  <a:pt x="281" y="108"/>
                </a:lnTo>
                <a:lnTo>
                  <a:pt x="319" y="146"/>
                </a:lnTo>
                <a:lnTo>
                  <a:pt x="251" y="213"/>
                </a:lnTo>
                <a:lnTo>
                  <a:pt x="319" y="281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5E886B03-6D5B-4E39-81A8-08A45C7783ED}"/>
              </a:ext>
            </a:extLst>
          </p:cNvPr>
          <p:cNvPicPr>
            <a:picLocks noChangeAspect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0580" y="4309399"/>
            <a:ext cx="1460283" cy="182050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091E909-FD13-4FFE-8437-28E6FE952F09}"/>
                  </a:ext>
                </a:extLst>
              </p:cNvPr>
              <p:cNvSpPr txBox="1"/>
              <p:nvPr/>
            </p:nvSpPr>
            <p:spPr>
              <a:xfrm>
                <a:off x="3505112" y="2784849"/>
                <a:ext cx="2003629" cy="7146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𝑠𝑜𝑓𝑡𝑚𝑎𝑥</m:t>
                      </m:r>
                      <m:d>
                        <m:d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𝑄</m:t>
                              </m:r>
                              <m:r>
                                <a:rPr lang="en-US" altLang="zh-CN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𝐾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𝑇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altLang="zh-CN" sz="1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𝑠𝑐𝑎𝑙𝑖𝑛𝑔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6091E909-FD13-4FFE-8437-28E6FE952F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5112" y="2784849"/>
                <a:ext cx="2003629" cy="714683"/>
              </a:xfrm>
              <a:prstGeom prst="rect">
                <a:avLst/>
              </a:prstGeom>
              <a:blipFill>
                <a:blip r:embed="rId24"/>
                <a:stretch>
                  <a:fillRect r="-152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" name="直接箭头连接符 3">
            <a:extLst>
              <a:ext uri="{FF2B5EF4-FFF2-40B4-BE49-F238E27FC236}">
                <a16:creationId xmlns:a16="http://schemas.microsoft.com/office/drawing/2014/main" id="{2F0BD2E5-C05A-4AAB-9953-D95AF5BD0B7B}"/>
              </a:ext>
            </a:extLst>
          </p:cNvPr>
          <p:cNvCxnSpPr>
            <a:cxnSpLocks/>
          </p:cNvCxnSpPr>
          <p:nvPr/>
        </p:nvCxnSpPr>
        <p:spPr>
          <a:xfrm flipV="1">
            <a:off x="8403615" y="1490884"/>
            <a:ext cx="443741" cy="1296353"/>
          </a:xfrm>
          <a:prstGeom prst="straightConnector1">
            <a:avLst/>
          </a:prstGeom>
          <a:ln w="38100">
            <a:solidFill>
              <a:schemeClr val="accent5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B7AF00FB-519D-4513-9BEA-24741CB211F0}"/>
              </a:ext>
            </a:extLst>
          </p:cNvPr>
          <p:cNvCxnSpPr>
            <a:cxnSpLocks/>
          </p:cNvCxnSpPr>
          <p:nvPr/>
        </p:nvCxnSpPr>
        <p:spPr>
          <a:xfrm flipV="1">
            <a:off x="8403615" y="1565531"/>
            <a:ext cx="1347664" cy="1221706"/>
          </a:xfrm>
          <a:prstGeom prst="straightConnector1">
            <a:avLst/>
          </a:prstGeom>
          <a:ln w="38100">
            <a:solidFill>
              <a:srgbClr val="FF996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ACFC6D0-11C9-43A3-A915-3E1279F640B7}"/>
                  </a:ext>
                </a:extLst>
              </p:cNvPr>
              <p:cNvSpPr txBox="1"/>
              <p:nvPr/>
            </p:nvSpPr>
            <p:spPr>
              <a:xfrm>
                <a:off x="8290443" y="1835570"/>
                <a:ext cx="1961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6ACFC6D0-11C9-43A3-A915-3E1279F640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90443" y="1835570"/>
                <a:ext cx="196144" cy="276999"/>
              </a:xfrm>
              <a:prstGeom prst="rect">
                <a:avLst/>
              </a:prstGeom>
              <a:blipFill>
                <a:blip r:embed="rId25"/>
                <a:stretch>
                  <a:fillRect l="-28125" r="-21875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B3E413A-7204-4EF9-8A5E-287F5B3E44CC}"/>
                  </a:ext>
                </a:extLst>
              </p:cNvPr>
              <p:cNvSpPr txBox="1"/>
              <p:nvPr/>
            </p:nvSpPr>
            <p:spPr>
              <a:xfrm>
                <a:off x="9192642" y="2242080"/>
                <a:ext cx="1974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2B3E413A-7204-4EF9-8A5E-287F5B3E44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92642" y="2242080"/>
                <a:ext cx="197490" cy="276999"/>
              </a:xfrm>
              <a:prstGeom prst="rect">
                <a:avLst/>
              </a:prstGeom>
              <a:blipFill>
                <a:blip r:embed="rId26"/>
                <a:stretch>
                  <a:fillRect l="-28125" r="-25000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1B3084C0-A374-48E4-99CF-FF5FF2454BCB}"/>
              </a:ext>
            </a:extLst>
          </p:cNvPr>
          <p:cNvCxnSpPr>
            <a:cxnSpLocks/>
          </p:cNvCxnSpPr>
          <p:nvPr/>
        </p:nvCxnSpPr>
        <p:spPr>
          <a:xfrm>
            <a:off x="8841595" y="1495226"/>
            <a:ext cx="469627" cy="501214"/>
          </a:xfrm>
          <a:prstGeom prst="line">
            <a:avLst/>
          </a:prstGeom>
          <a:ln w="12700">
            <a:solidFill>
              <a:srgbClr val="FF0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934FA4F4-5574-4961-9597-7EDD2D4C4DCF}"/>
              </a:ext>
            </a:extLst>
          </p:cNvPr>
          <p:cNvSpPr/>
          <p:nvPr/>
        </p:nvSpPr>
        <p:spPr>
          <a:xfrm>
            <a:off x="7831979" y="1181391"/>
            <a:ext cx="2439782" cy="1805320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箭头: 右 28">
            <a:extLst>
              <a:ext uri="{FF2B5EF4-FFF2-40B4-BE49-F238E27FC236}">
                <a16:creationId xmlns:a16="http://schemas.microsoft.com/office/drawing/2014/main" id="{11452A7B-0628-40ED-9E7A-B9CB5BDE4308}"/>
              </a:ext>
            </a:extLst>
          </p:cNvPr>
          <p:cNvSpPr/>
          <p:nvPr/>
        </p:nvSpPr>
        <p:spPr>
          <a:xfrm rot="5400000">
            <a:off x="2835513" y="2819525"/>
            <a:ext cx="861239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29">
            <a:extLst>
              <a:ext uri="{FF2B5EF4-FFF2-40B4-BE49-F238E27FC236}">
                <a16:creationId xmlns:a16="http://schemas.microsoft.com/office/drawing/2014/main" id="{0EFF3D60-9C45-4B17-B6E1-BAF4AFD5848E}"/>
              </a:ext>
            </a:extLst>
          </p:cNvPr>
          <p:cNvSpPr/>
          <p:nvPr/>
        </p:nvSpPr>
        <p:spPr>
          <a:xfrm>
            <a:off x="7136648" y="4977900"/>
            <a:ext cx="1251867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0A6519D7-B20F-4626-9C75-69E55BB490C0}"/>
              </a:ext>
            </a:extLst>
          </p:cNvPr>
          <p:cNvSpPr txBox="1"/>
          <p:nvPr/>
        </p:nvSpPr>
        <p:spPr>
          <a:xfrm>
            <a:off x="7121071" y="4638975"/>
            <a:ext cx="10851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endParaRPr lang="zh-CN" altLang="en-US" sz="2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98A5FF5-7443-40C3-8580-DB1F03C2F33A}"/>
                  </a:ext>
                </a:extLst>
              </p:cNvPr>
              <p:cNvSpPr txBox="1"/>
              <p:nvPr/>
            </p:nvSpPr>
            <p:spPr>
              <a:xfrm>
                <a:off x="9028813" y="1300096"/>
                <a:ext cx="49782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𝑘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F98A5FF5-7443-40C3-8580-DB1F03C2F3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28813" y="1300096"/>
                <a:ext cx="497829" cy="276999"/>
              </a:xfrm>
              <a:prstGeom prst="rect">
                <a:avLst/>
              </a:prstGeom>
              <a:blipFill>
                <a:blip r:embed="rId27"/>
                <a:stretch>
                  <a:fillRect l="-9756" r="-8537" b="-282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" name="组合 1">
            <a:extLst>
              <a:ext uri="{FF2B5EF4-FFF2-40B4-BE49-F238E27FC236}">
                <a16:creationId xmlns:a16="http://schemas.microsoft.com/office/drawing/2014/main" id="{B680A6AB-57B0-44F5-899B-DA65A642FF57}"/>
              </a:ext>
            </a:extLst>
          </p:cNvPr>
          <p:cNvGrpSpPr/>
          <p:nvPr/>
        </p:nvGrpSpPr>
        <p:grpSpPr>
          <a:xfrm>
            <a:off x="1486292" y="3431100"/>
            <a:ext cx="2735500" cy="2698804"/>
            <a:chOff x="1486292" y="3431100"/>
            <a:chExt cx="2735500" cy="2698804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662676B-2661-41A2-A6AB-A484072D5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56602" y="4306628"/>
              <a:ext cx="1823276" cy="1823276"/>
            </a:xfrm>
            <a:prstGeom prst="rect">
              <a:avLst/>
            </a:prstGeom>
          </p:spPr>
        </p:pic>
        <p:sp>
          <p:nvSpPr>
            <p:cNvPr id="24" name="MG-文本框 22">
              <a:extLst>
                <a:ext uri="{FF2B5EF4-FFF2-40B4-BE49-F238E27FC236}">
                  <a16:creationId xmlns:a16="http://schemas.microsoft.com/office/drawing/2014/main" id="{1254ADDA-CBCB-4416-B744-D129A753B820}"/>
                </a:ext>
              </a:extLst>
            </p:cNvPr>
            <p:cNvSpPr txBox="1"/>
            <p:nvPr>
              <p:custDataLst>
                <p:tags r:id="rId6"/>
              </p:custDataLst>
            </p:nvPr>
          </p:nvSpPr>
          <p:spPr>
            <a:xfrm>
              <a:off x="1690082" y="4306628"/>
              <a:ext cx="503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he</a:t>
              </a:r>
            </a:p>
          </p:txBody>
        </p:sp>
        <p:sp>
          <p:nvSpPr>
            <p:cNvPr id="25" name="MG-文本框 23">
              <a:extLst>
                <a:ext uri="{FF2B5EF4-FFF2-40B4-BE49-F238E27FC236}">
                  <a16:creationId xmlns:a16="http://schemas.microsoft.com/office/drawing/2014/main" id="{68146FE7-D396-45BE-B0FF-0C6ED851E96B}"/>
                </a:ext>
              </a:extLst>
            </p:cNvPr>
            <p:cNvSpPr txBox="1"/>
            <p:nvPr>
              <p:custDataLst>
                <p:tags r:id="rId7"/>
              </p:custDataLst>
            </p:nvPr>
          </p:nvSpPr>
          <p:spPr>
            <a:xfrm>
              <a:off x="1486292" y="4658361"/>
              <a:ext cx="910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tossed</a:t>
              </a:r>
              <a:endParaRPr lang="zh-CN" altLang="en-US" dirty="0"/>
            </a:p>
          </p:txBody>
        </p:sp>
        <p:sp>
          <p:nvSpPr>
            <p:cNvPr id="26" name="MG-文本框 24">
              <a:extLst>
                <a:ext uri="{FF2B5EF4-FFF2-40B4-BE49-F238E27FC236}">
                  <a16:creationId xmlns:a16="http://schemas.microsoft.com/office/drawing/2014/main" id="{F26D718D-EDA7-4646-A1E9-978F509A2057}"/>
                </a:ext>
              </a:extLst>
            </p:cNvPr>
            <p:cNvSpPr txBox="1"/>
            <p:nvPr>
              <p:custDataLst>
                <p:tags r:id="rId8"/>
              </p:custDataLst>
            </p:nvPr>
          </p:nvSpPr>
          <p:spPr>
            <a:xfrm>
              <a:off x="1654640" y="5035187"/>
              <a:ext cx="574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endParaRPr lang="zh-CN" altLang="en-US" dirty="0"/>
            </a:p>
          </p:txBody>
        </p:sp>
        <p:sp>
          <p:nvSpPr>
            <p:cNvPr id="27" name="MG-文本框 26">
              <a:extLst>
                <a:ext uri="{FF2B5EF4-FFF2-40B4-BE49-F238E27FC236}">
                  <a16:creationId xmlns:a16="http://schemas.microsoft.com/office/drawing/2014/main" id="{E07BDB81-5C0E-4C38-B22C-91D26B521E3F}"/>
                </a:ext>
              </a:extLst>
            </p:cNvPr>
            <p:cNvSpPr txBox="1"/>
            <p:nvPr>
              <p:custDataLst>
                <p:tags r:id="rId9"/>
              </p:custDataLst>
            </p:nvPr>
          </p:nvSpPr>
          <p:spPr>
            <a:xfrm>
              <a:off x="1511100" y="5379956"/>
              <a:ext cx="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tennis</a:t>
              </a:r>
              <a:endParaRPr lang="zh-CN" altLang="en-US" dirty="0"/>
            </a:p>
          </p:txBody>
        </p:sp>
        <p:sp>
          <p:nvSpPr>
            <p:cNvPr id="33" name="MG-文本框 27">
              <a:extLst>
                <a:ext uri="{FF2B5EF4-FFF2-40B4-BE49-F238E27FC236}">
                  <a16:creationId xmlns:a16="http://schemas.microsoft.com/office/drawing/2014/main" id="{FDDE0BA1-EB31-4F52-844C-D0138AFBD421}"/>
                </a:ext>
              </a:extLst>
            </p:cNvPr>
            <p:cNvSpPr txBox="1"/>
            <p:nvPr>
              <p:custDataLst>
                <p:tags r:id="rId10"/>
              </p:custDataLst>
            </p:nvPr>
          </p:nvSpPr>
          <p:spPr>
            <a:xfrm>
              <a:off x="1622743" y="5738355"/>
              <a:ext cx="637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ball</a:t>
              </a:r>
              <a:endParaRPr lang="zh-CN" altLang="en-US" dirty="0"/>
            </a:p>
          </p:txBody>
        </p:sp>
        <p:sp>
          <p:nvSpPr>
            <p:cNvPr id="34" name="MG-文本框 22">
              <a:extLst>
                <a:ext uri="{FF2B5EF4-FFF2-40B4-BE49-F238E27FC236}">
                  <a16:creationId xmlns:a16="http://schemas.microsoft.com/office/drawing/2014/main" id="{DEAE6C54-33CE-4C3D-A683-3FA1049F5975}"/>
                </a:ext>
              </a:extLst>
            </p:cNvPr>
            <p:cNvSpPr txBox="1"/>
            <p:nvPr>
              <p:custDataLst>
                <p:tags r:id="rId11"/>
              </p:custDataLst>
            </p:nvPr>
          </p:nvSpPr>
          <p:spPr>
            <a:xfrm rot="16200000">
              <a:off x="2300080" y="3701861"/>
              <a:ext cx="503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he</a:t>
              </a:r>
            </a:p>
          </p:txBody>
        </p:sp>
        <p:sp>
          <p:nvSpPr>
            <p:cNvPr id="35" name="MG-文本框 23">
              <a:extLst>
                <a:ext uri="{FF2B5EF4-FFF2-40B4-BE49-F238E27FC236}">
                  <a16:creationId xmlns:a16="http://schemas.microsoft.com/office/drawing/2014/main" id="{1E577DF3-EAA9-4CC9-BE57-597A9235DE1A}"/>
                </a:ext>
              </a:extLst>
            </p:cNvPr>
            <p:cNvSpPr txBox="1"/>
            <p:nvPr>
              <p:custDataLst>
                <p:tags r:id="rId12"/>
              </p:custDataLst>
            </p:nvPr>
          </p:nvSpPr>
          <p:spPr>
            <a:xfrm rot="16200000">
              <a:off x="2419577" y="3701861"/>
              <a:ext cx="91085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tossed</a:t>
              </a:r>
              <a:endParaRPr lang="zh-CN" altLang="en-US" dirty="0"/>
            </a:p>
          </p:txBody>
        </p:sp>
        <p:sp>
          <p:nvSpPr>
            <p:cNvPr id="36" name="MG-文本框 24">
              <a:extLst>
                <a:ext uri="{FF2B5EF4-FFF2-40B4-BE49-F238E27FC236}">
                  <a16:creationId xmlns:a16="http://schemas.microsoft.com/office/drawing/2014/main" id="{39C1B6B1-38EF-4796-A4B9-98BCCD65EA1F}"/>
                </a:ext>
              </a:extLst>
            </p:cNvPr>
            <p:cNvSpPr txBox="1"/>
            <p:nvPr>
              <p:custDataLst>
                <p:tags r:id="rId13"/>
              </p:custDataLst>
            </p:nvPr>
          </p:nvSpPr>
          <p:spPr>
            <a:xfrm rot="16200000">
              <a:off x="3034786" y="3701861"/>
              <a:ext cx="57415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the</a:t>
              </a:r>
              <a:endParaRPr lang="zh-CN" altLang="en-US" dirty="0"/>
            </a:p>
          </p:txBody>
        </p:sp>
        <p:sp>
          <p:nvSpPr>
            <p:cNvPr id="37" name="MG-文本框 26">
              <a:extLst>
                <a:ext uri="{FF2B5EF4-FFF2-40B4-BE49-F238E27FC236}">
                  <a16:creationId xmlns:a16="http://schemas.microsoft.com/office/drawing/2014/main" id="{3C3B2F01-2F46-485D-A431-C6CB15D083B8}"/>
                </a:ext>
              </a:extLst>
            </p:cNvPr>
            <p:cNvSpPr txBox="1"/>
            <p:nvPr>
              <p:custDataLst>
                <p:tags r:id="rId14"/>
              </p:custDataLst>
            </p:nvPr>
          </p:nvSpPr>
          <p:spPr>
            <a:xfrm rot="16200000">
              <a:off x="3287137" y="3701861"/>
              <a:ext cx="861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tennis</a:t>
              </a:r>
              <a:endParaRPr lang="zh-CN" altLang="en-US" dirty="0"/>
            </a:p>
          </p:txBody>
        </p:sp>
        <p:sp>
          <p:nvSpPr>
            <p:cNvPr id="38" name="MG-文本框 27">
              <a:extLst>
                <a:ext uri="{FF2B5EF4-FFF2-40B4-BE49-F238E27FC236}">
                  <a16:creationId xmlns:a16="http://schemas.microsoft.com/office/drawing/2014/main" id="{ED90863C-A933-40FD-9E48-8FF12E11A04F}"/>
                </a:ext>
              </a:extLst>
            </p:cNvPr>
            <p:cNvSpPr txBox="1"/>
            <p:nvPr>
              <p:custDataLst>
                <p:tags r:id="rId15"/>
              </p:custDataLst>
            </p:nvPr>
          </p:nvSpPr>
          <p:spPr>
            <a:xfrm rot="16200000">
              <a:off x="3718149" y="3701861"/>
              <a:ext cx="6379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ball</a:t>
              </a:r>
              <a:endParaRPr lang="zh-CN" altLang="en-US" dirty="0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2C0C65D-0A2C-4B42-BD98-F8A8A0D33CC6}"/>
                  </a:ext>
                </a:extLst>
              </p:cNvPr>
              <p:cNvSpPr txBox="1"/>
              <p:nvPr/>
            </p:nvSpPr>
            <p:spPr>
              <a:xfrm>
                <a:off x="840786" y="1213885"/>
                <a:ext cx="226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A2C0C65D-0A2C-4B42-BD98-F8A8A0D33C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0786" y="1213885"/>
                <a:ext cx="226344" cy="276999"/>
              </a:xfrm>
              <a:prstGeom prst="rect">
                <a:avLst/>
              </a:prstGeom>
              <a:blipFill>
                <a:blip r:embed="rId29"/>
                <a:stretch>
                  <a:fillRect l="-32432" r="-2973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58890BF-5534-4351-8A08-45207628CE38}"/>
                  </a:ext>
                </a:extLst>
              </p:cNvPr>
              <p:cNvSpPr txBox="1"/>
              <p:nvPr/>
            </p:nvSpPr>
            <p:spPr>
              <a:xfrm>
                <a:off x="3655138" y="1399600"/>
                <a:ext cx="233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358890BF-5534-4351-8A08-45207628C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5138" y="1399600"/>
                <a:ext cx="233013" cy="276999"/>
              </a:xfrm>
              <a:prstGeom prst="rect">
                <a:avLst/>
              </a:prstGeom>
              <a:blipFill>
                <a:blip r:embed="rId30"/>
                <a:stretch>
                  <a:fillRect l="-23684" r="-18421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EF2977-5DE1-4A3B-ABFF-CA69DE999BA6}"/>
                  </a:ext>
                </a:extLst>
              </p:cNvPr>
              <p:cNvSpPr txBox="1"/>
              <p:nvPr/>
            </p:nvSpPr>
            <p:spPr>
              <a:xfrm>
                <a:off x="12477234" y="4306628"/>
                <a:ext cx="215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2EF2977-5DE1-4A3B-ABFF-CA69DE999B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77234" y="4306628"/>
                <a:ext cx="215700" cy="276999"/>
              </a:xfrm>
              <a:prstGeom prst="rect">
                <a:avLst/>
              </a:prstGeom>
              <a:blipFill>
                <a:blip r:embed="rId31"/>
                <a:stretch>
                  <a:fillRect l="-25714" r="-20000" b="-108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custDataLst>
      <p:tags r:id="rId1"/>
    </p:custDataLst>
    <p:extLst>
      <p:ext uri="{BB962C8B-B14F-4D97-AF65-F5344CB8AC3E}">
        <p14:creationId xmlns:p14="http://schemas.microsoft.com/office/powerpoint/2010/main" val="37751455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58855 -1.11111E-6 " pathEditMode="relative" rAng="0" ptsTypes="AA">
                                      <p:cBhvr>
                                        <p:cTn id="25" dur="20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27" y="0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-0.58855 -1.11111E-6 " pathEditMode="relative" rAng="0" ptsTypes="AA">
                                      <p:cBhvr>
                                        <p:cTn id="27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427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15" grpId="0"/>
      <p:bldP spid="29" grpId="0" animBg="1"/>
      <p:bldP spid="30" grpId="0" animBg="1"/>
      <p:bldP spid="31" grpId="0"/>
      <p:bldP spid="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3.Attention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7" name="MG-!!638245373969433483_!!638245373837890604_图片 52">
            <a:extLst>
              <a:ext uri="{FF2B5EF4-FFF2-40B4-BE49-F238E27FC236}">
                <a16:creationId xmlns:a16="http://schemas.microsoft.com/office/drawing/2014/main" id="{2BA26115-936A-4B1F-BB60-8D3742B878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827" y="-575959"/>
            <a:ext cx="12827" cy="4459"/>
          </a:xfrm>
          <a:prstGeom prst="rect">
            <a:avLst/>
          </a:prstGeom>
        </p:spPr>
      </p:pic>
      <p:sp>
        <p:nvSpPr>
          <p:cNvPr id="48" name="MG-右箭头 47">
            <a:extLst>
              <a:ext uri="{FF2B5EF4-FFF2-40B4-BE49-F238E27FC236}">
                <a16:creationId xmlns:a16="http://schemas.microsoft.com/office/drawing/2014/main" id="{2298CD77-4E4B-4E89-9860-2DBADA683615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7484127" y="3677153"/>
            <a:ext cx="2197506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MG-文本框 48">
                <a:extLst>
                  <a:ext uri="{FF2B5EF4-FFF2-40B4-BE49-F238E27FC236}">
                    <a16:creationId xmlns:a16="http://schemas.microsoft.com/office/drawing/2014/main" id="{4D9C8401-5869-411D-AC2D-51FE6CDC3E94}"/>
                  </a:ext>
                </a:extLst>
              </p:cNvPr>
              <p:cNvSpPr txBox="1"/>
              <p:nvPr>
                <p:custDataLst>
                  <p:tags r:id="rId7"/>
                </p:custDataLst>
              </p:nvPr>
            </p:nvSpPr>
            <p:spPr>
              <a:xfrm>
                <a:off x="7318083" y="3113666"/>
                <a:ext cx="21975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𝐴𝑡𝑡𝑒𝑛𝑡𝑖𝑜𝑛</m:t>
                      </m:r>
                      <m:d>
                        <m:dPr>
                          <m:ctrlPr>
                            <a:rPr lang="en-US" altLang="zh-CN" sz="240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r>
                            <a:rPr lang="en-US" altLang="zh-CN" sz="2400" b="0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e>
                      </m:d>
                    </m:oMath>
                  </m:oMathPara>
                </a14:m>
                <a:endParaRPr lang="zh-CN" altLang="en-US" sz="2400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9" name="MG-文本框 48">
                <a:extLst>
                  <a:ext uri="{FF2B5EF4-FFF2-40B4-BE49-F238E27FC236}">
                    <a16:creationId xmlns:a16="http://schemas.microsoft.com/office/drawing/2014/main" id="{4D9C8401-5869-411D-AC2D-51FE6CDC3E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8"/>
                </p:custDataLst>
              </p:nvPr>
            </p:nvSpPr>
            <p:spPr>
              <a:xfrm>
                <a:off x="7318083" y="3113666"/>
                <a:ext cx="2197506" cy="461665"/>
              </a:xfrm>
              <a:prstGeom prst="rect">
                <a:avLst/>
              </a:prstGeom>
              <a:blipFill>
                <a:blip r:embed="rId29"/>
                <a:stretch>
                  <a:fillRect l="-554" r="-13850" b="-1315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MG-文本框 49">
                <a:extLst>
                  <a:ext uri="{FF2B5EF4-FFF2-40B4-BE49-F238E27FC236}">
                    <a16:creationId xmlns:a16="http://schemas.microsoft.com/office/drawing/2014/main" id="{4A2E88CF-89C3-442C-8329-A8EC2E66D896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0354681" y="2559829"/>
                <a:ext cx="574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5" name="MG-文本框 49">
                <a:extLst>
                  <a:ext uri="{FF2B5EF4-FFF2-40B4-BE49-F238E27FC236}">
                    <a16:creationId xmlns:a16="http://schemas.microsoft.com/office/drawing/2014/main" id="{4A2E88CF-89C3-442C-8329-A8EC2E66D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0"/>
                </p:custDataLst>
              </p:nvPr>
            </p:nvSpPr>
            <p:spPr>
              <a:xfrm>
                <a:off x="10354681" y="2559829"/>
                <a:ext cx="574773" cy="276999"/>
              </a:xfrm>
              <a:prstGeom prst="rect">
                <a:avLst/>
              </a:prstGeom>
              <a:blipFill>
                <a:blip r:embed="rId31"/>
                <a:stretch>
                  <a:fillRect l="-8511" r="-8511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MG-图片 43">
            <a:extLst>
              <a:ext uri="{FF2B5EF4-FFF2-40B4-BE49-F238E27FC236}">
                <a16:creationId xmlns:a16="http://schemas.microsoft.com/office/drawing/2014/main" id="{3BF94FBE-45FD-46A3-BB7E-9508085434CB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711" y="3005880"/>
            <a:ext cx="1100062" cy="1820505"/>
          </a:xfrm>
          <a:prstGeom prst="rect">
            <a:avLst/>
          </a:prstGeom>
        </p:spPr>
      </p:pic>
      <p:sp>
        <p:nvSpPr>
          <p:cNvPr id="30" name="MG-右箭头 29">
            <a:extLst>
              <a:ext uri="{FF2B5EF4-FFF2-40B4-BE49-F238E27FC236}">
                <a16:creationId xmlns:a16="http://schemas.microsoft.com/office/drawing/2014/main" id="{77B21CC2-062E-483C-B327-80EE809E18B7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4332863" y="3677153"/>
            <a:ext cx="1251867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0" name="MG-文本框 49">
                <a:extLst>
                  <a:ext uri="{FF2B5EF4-FFF2-40B4-BE49-F238E27FC236}">
                    <a16:creationId xmlns:a16="http://schemas.microsoft.com/office/drawing/2014/main" id="{56E1038E-8557-4934-84C3-3D3AEE5F03D2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5488050" y="1051511"/>
                <a:ext cx="22634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𝑄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0" name="MG-文本框 49">
                <a:extLst>
                  <a:ext uri="{FF2B5EF4-FFF2-40B4-BE49-F238E27FC236}">
                    <a16:creationId xmlns:a16="http://schemas.microsoft.com/office/drawing/2014/main" id="{56E1038E-8557-4934-84C3-3D3AEE5F0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3"/>
                </p:custDataLst>
              </p:nvPr>
            </p:nvSpPr>
            <p:spPr>
              <a:xfrm>
                <a:off x="5488050" y="1051511"/>
                <a:ext cx="226344" cy="276999"/>
              </a:xfrm>
              <a:prstGeom prst="rect">
                <a:avLst/>
              </a:prstGeom>
              <a:blipFill>
                <a:blip r:embed="rId34"/>
                <a:stretch>
                  <a:fillRect l="-32432" r="-29730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MG-文本框 50">
                <a:extLst>
                  <a:ext uri="{FF2B5EF4-FFF2-40B4-BE49-F238E27FC236}">
                    <a16:creationId xmlns:a16="http://schemas.microsoft.com/office/drawing/2014/main" id="{6316A5E3-D77E-4A25-B216-C21071B3B736}"/>
                  </a:ext>
                </a:extLst>
              </p:cNvPr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5470487" y="2935331"/>
                <a:ext cx="2330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𝐾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MG-文本框 50">
                <a:extLst>
                  <a:ext uri="{FF2B5EF4-FFF2-40B4-BE49-F238E27FC236}">
                    <a16:creationId xmlns:a16="http://schemas.microsoft.com/office/drawing/2014/main" id="{6316A5E3-D77E-4A25-B216-C21071B3B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5"/>
                </p:custDataLst>
              </p:nvPr>
            </p:nvSpPr>
            <p:spPr>
              <a:xfrm>
                <a:off x="5470487" y="2935331"/>
                <a:ext cx="233013" cy="276999"/>
              </a:xfrm>
              <a:prstGeom prst="rect">
                <a:avLst/>
              </a:prstGeom>
              <a:blipFill>
                <a:blip r:embed="rId36"/>
                <a:stretch>
                  <a:fillRect l="-20513" r="-17949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MG-文本框 51">
                <a:extLst>
                  <a:ext uri="{FF2B5EF4-FFF2-40B4-BE49-F238E27FC236}">
                    <a16:creationId xmlns:a16="http://schemas.microsoft.com/office/drawing/2014/main" id="{9D403A6D-5114-48D8-BA41-0525AFAD37AD}"/>
                  </a:ext>
                </a:extLst>
              </p:cNvPr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5488050" y="4886977"/>
                <a:ext cx="215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2" name="MG-文本框 51">
                <a:extLst>
                  <a:ext uri="{FF2B5EF4-FFF2-40B4-BE49-F238E27FC236}">
                    <a16:creationId xmlns:a16="http://schemas.microsoft.com/office/drawing/2014/main" id="{9D403A6D-5114-48D8-BA41-0525AFAD3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7"/>
                </p:custDataLst>
              </p:nvPr>
            </p:nvSpPr>
            <p:spPr>
              <a:xfrm>
                <a:off x="5488050" y="4886977"/>
                <a:ext cx="215700" cy="276999"/>
              </a:xfrm>
              <a:prstGeom prst="rect">
                <a:avLst/>
              </a:prstGeom>
              <a:blipFill>
                <a:blip r:embed="rId38"/>
                <a:stretch>
                  <a:fillRect l="-22222" r="-1944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MG-OK_line_Rectangle 17">
            <a:extLst>
              <a:ext uri="{FF2B5EF4-FFF2-40B4-BE49-F238E27FC236}">
                <a16:creationId xmlns:a16="http://schemas.microsoft.com/office/drawing/2014/main" id="{2D2883CB-CD77-4246-A011-07B802D5E02F}"/>
              </a:ext>
            </a:extLst>
          </p:cNvPr>
          <p:cNvCxnSpPr/>
          <p:nvPr>
            <p:custDataLst>
              <p:tags r:id="rId14"/>
            </p:custDataLst>
          </p:nvPr>
        </p:nvCxnSpPr>
        <p:spPr>
          <a:xfrm>
            <a:off x="3293226" y="3670585"/>
            <a:ext cx="0" cy="132588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MG-OK_line_Rectangle 17">
            <a:extLst>
              <a:ext uri="{FF2B5EF4-FFF2-40B4-BE49-F238E27FC236}">
                <a16:creationId xmlns:a16="http://schemas.microsoft.com/office/drawing/2014/main" id="{5BED7DAE-D7E7-445D-9A3C-079F164E22DD}"/>
              </a:ext>
            </a:extLst>
          </p:cNvPr>
          <p:cNvCxnSpPr/>
          <p:nvPr>
            <p:custDataLst>
              <p:tags r:id="rId15"/>
            </p:custDataLst>
          </p:nvPr>
        </p:nvCxnSpPr>
        <p:spPr>
          <a:xfrm>
            <a:off x="3735186" y="3670585"/>
            <a:ext cx="0" cy="132588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>
            <a:extLst>
              <a:ext uri="{FF2B5EF4-FFF2-40B4-BE49-F238E27FC236}">
                <a16:creationId xmlns:a16="http://schemas.microsoft.com/office/drawing/2014/main" id="{EAE609A0-17D6-4573-AEFA-5FD55056BD53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597" y="1728640"/>
            <a:ext cx="1460283" cy="1102833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E3CE402B-5034-4D6E-AE50-BFB1CECA1CE7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61211" y="3364716"/>
            <a:ext cx="1460283" cy="1102833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8C40E079-639A-467F-8DB4-2FE59487C9B8}"/>
              </a:ext>
            </a:extLst>
          </p:cNvPr>
          <p:cNvPicPr>
            <a:picLocks noChangeAspect="1"/>
          </p:cNvPicPr>
          <p:nvPr/>
        </p:nvPicPr>
        <p:blipFill>
          <a:blip r:embed="rId4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8440" y="4996465"/>
            <a:ext cx="1463054" cy="1102833"/>
          </a:xfrm>
          <a:prstGeom prst="rect">
            <a:avLst/>
          </a:prstGeom>
        </p:spPr>
      </p:pic>
      <p:sp>
        <p:nvSpPr>
          <p:cNvPr id="101" name="cancel-button_1502">
            <a:extLst>
              <a:ext uri="{FF2B5EF4-FFF2-40B4-BE49-F238E27FC236}">
                <a16:creationId xmlns:a16="http://schemas.microsoft.com/office/drawing/2014/main" id="{9604E242-748B-4612-BD8F-448E9CD677CF}"/>
              </a:ext>
            </a:extLst>
          </p:cNvPr>
          <p:cNvSpPr/>
          <p:nvPr/>
        </p:nvSpPr>
        <p:spPr>
          <a:xfrm>
            <a:off x="1820603" y="3611633"/>
            <a:ext cx="609685" cy="608998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455839 w 606244"/>
              <a:gd name="T11" fmla="*/ 455839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319" y="281"/>
                </a:moveTo>
                <a:lnTo>
                  <a:pt x="281" y="319"/>
                </a:lnTo>
                <a:lnTo>
                  <a:pt x="213" y="251"/>
                </a:lnTo>
                <a:lnTo>
                  <a:pt x="146" y="319"/>
                </a:lnTo>
                <a:lnTo>
                  <a:pt x="108" y="281"/>
                </a:lnTo>
                <a:lnTo>
                  <a:pt x="176" y="213"/>
                </a:lnTo>
                <a:lnTo>
                  <a:pt x="108" y="146"/>
                </a:lnTo>
                <a:lnTo>
                  <a:pt x="146" y="108"/>
                </a:lnTo>
                <a:lnTo>
                  <a:pt x="213" y="176"/>
                </a:lnTo>
                <a:lnTo>
                  <a:pt x="281" y="108"/>
                </a:lnTo>
                <a:lnTo>
                  <a:pt x="319" y="146"/>
                </a:lnTo>
                <a:lnTo>
                  <a:pt x="251" y="213"/>
                </a:lnTo>
                <a:lnTo>
                  <a:pt x="319" y="281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DCA139A-F1A4-4357-8A02-F622D518D19A}"/>
                  </a:ext>
                </a:extLst>
              </p:cNvPr>
              <p:cNvSpPr txBox="1"/>
              <p:nvPr/>
            </p:nvSpPr>
            <p:spPr>
              <a:xfrm>
                <a:off x="2204100" y="1432841"/>
                <a:ext cx="752678" cy="3702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DCA139A-F1A4-4357-8A02-F622D518D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100" y="1432841"/>
                <a:ext cx="752678" cy="370230"/>
              </a:xfrm>
              <a:prstGeom prst="rect">
                <a:avLst/>
              </a:prstGeom>
              <a:blipFill>
                <a:blip r:embed="rId4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BCF786-731B-488D-9060-EDD2AD4AF886}"/>
                  </a:ext>
                </a:extLst>
              </p:cNvPr>
              <p:cNvSpPr txBox="1"/>
              <p:nvPr/>
            </p:nvSpPr>
            <p:spPr>
              <a:xfrm>
                <a:off x="2206287" y="2954659"/>
                <a:ext cx="752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EFBCF786-731B-488D-9060-EDD2AD4AF8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287" y="2954659"/>
                <a:ext cx="752678" cy="369332"/>
              </a:xfrm>
              <a:prstGeom prst="rect">
                <a:avLst/>
              </a:prstGeom>
              <a:blipFill>
                <a:blip r:embed="rId4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307E022-9627-49C6-B9C9-41340D5F3C4C}"/>
                  </a:ext>
                </a:extLst>
              </p:cNvPr>
              <p:cNvSpPr txBox="1"/>
              <p:nvPr/>
            </p:nvSpPr>
            <p:spPr>
              <a:xfrm>
                <a:off x="2204100" y="4645400"/>
                <a:ext cx="75267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6307E022-9627-49C6-B9C9-41340D5F3C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4100" y="4645400"/>
                <a:ext cx="752678" cy="369332"/>
              </a:xfrm>
              <a:prstGeom prst="rect">
                <a:avLst/>
              </a:prstGeom>
              <a:blipFill>
                <a:blip r:embed="rId4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MG-图片 37">
            <a:extLst>
              <a:ext uri="{FF2B5EF4-FFF2-40B4-BE49-F238E27FC236}">
                <a16:creationId xmlns:a16="http://schemas.microsoft.com/office/drawing/2014/main" id="{F5596EFD-E65B-4BB9-A051-CB60148EC678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8765" y="1078801"/>
            <a:ext cx="741482" cy="1820505"/>
          </a:xfrm>
          <a:prstGeom prst="rect">
            <a:avLst/>
          </a:prstGeom>
        </p:spPr>
      </p:pic>
      <p:pic>
        <p:nvPicPr>
          <p:cNvPr id="27" name="MG-图片 37">
            <a:extLst>
              <a:ext uri="{FF2B5EF4-FFF2-40B4-BE49-F238E27FC236}">
                <a16:creationId xmlns:a16="http://schemas.microsoft.com/office/drawing/2014/main" id="{69CD38A2-24EC-4586-A249-A9B0E5E30AC1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7412" y="1078800"/>
            <a:ext cx="741482" cy="1820505"/>
          </a:xfrm>
          <a:prstGeom prst="rect">
            <a:avLst/>
          </a:prstGeom>
        </p:spPr>
      </p:pic>
      <p:pic>
        <p:nvPicPr>
          <p:cNvPr id="15" name="MG-图片 14">
            <a:extLst>
              <a:ext uri="{FF2B5EF4-FFF2-40B4-BE49-F238E27FC236}">
                <a16:creationId xmlns:a16="http://schemas.microsoft.com/office/drawing/2014/main" id="{D41A80EE-B836-4839-A9EB-4070EE86A62B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92946" y="3005880"/>
            <a:ext cx="741482" cy="1820505"/>
          </a:xfrm>
          <a:prstGeom prst="rect">
            <a:avLst/>
          </a:prstGeom>
        </p:spPr>
      </p:pic>
      <p:pic>
        <p:nvPicPr>
          <p:cNvPr id="28" name="MG-图片 14">
            <a:extLst>
              <a:ext uri="{FF2B5EF4-FFF2-40B4-BE49-F238E27FC236}">
                <a16:creationId xmlns:a16="http://schemas.microsoft.com/office/drawing/2014/main" id="{3059810A-AF27-4FC6-A0BD-80060F4AEC22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2351" y="3005880"/>
            <a:ext cx="741482" cy="1820505"/>
          </a:xfrm>
          <a:prstGeom prst="rect">
            <a:avLst/>
          </a:prstGeom>
        </p:spPr>
      </p:pic>
      <p:pic>
        <p:nvPicPr>
          <p:cNvPr id="37" name="MG-图片 36">
            <a:extLst>
              <a:ext uri="{FF2B5EF4-FFF2-40B4-BE49-F238E27FC236}">
                <a16:creationId xmlns:a16="http://schemas.microsoft.com/office/drawing/2014/main" id="{614DDBEA-DD18-423B-AE8E-56367DAACB74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788007" y="4996465"/>
            <a:ext cx="741482" cy="1820505"/>
          </a:xfrm>
          <a:prstGeom prst="rect">
            <a:avLst/>
          </a:prstGeom>
        </p:spPr>
      </p:pic>
      <p:pic>
        <p:nvPicPr>
          <p:cNvPr id="29" name="MG-图片 36">
            <a:extLst>
              <a:ext uri="{FF2B5EF4-FFF2-40B4-BE49-F238E27FC236}">
                <a16:creationId xmlns:a16="http://schemas.microsoft.com/office/drawing/2014/main" id="{A457135B-0661-4B22-A962-F1DC11F34D1F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07412" y="4996465"/>
            <a:ext cx="741482" cy="1820505"/>
          </a:xfrm>
          <a:prstGeom prst="rect">
            <a:avLst/>
          </a:prstGeom>
        </p:spPr>
      </p:pic>
      <p:pic>
        <p:nvPicPr>
          <p:cNvPr id="21" name="MG-图片 20">
            <a:extLst>
              <a:ext uri="{FF2B5EF4-FFF2-40B4-BE49-F238E27FC236}">
                <a16:creationId xmlns:a16="http://schemas.microsoft.com/office/drawing/2014/main" id="{5E886B03-6D5B-4E39-81A8-08A45C7783ED}"/>
              </a:ext>
            </a:extLst>
          </p:cNvPr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911927" y="3005880"/>
            <a:ext cx="741482" cy="1820505"/>
          </a:xfrm>
          <a:prstGeom prst="rect">
            <a:avLst/>
          </a:prstGeom>
        </p:spPr>
      </p:pic>
      <p:pic>
        <p:nvPicPr>
          <p:cNvPr id="31" name="MG-图片 20">
            <a:extLst>
              <a:ext uri="{FF2B5EF4-FFF2-40B4-BE49-F238E27FC236}">
                <a16:creationId xmlns:a16="http://schemas.microsoft.com/office/drawing/2014/main" id="{8561F3F4-4F10-4DF1-8AA6-211D1143418D}"/>
              </a:ext>
            </a:extLst>
          </p:cNvPr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4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22453" y="3005880"/>
            <a:ext cx="741482" cy="1820505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6136130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3.MultiHead Attention</a:t>
            </a:r>
            <a:endParaRPr lang="zh-CN" altLang="en-US" sz="2400" b="1" spc="100" dirty="0">
              <a:solidFill>
                <a:schemeClr val="tx2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57" name="MG-!!638245373969433483_!!638245373837890604_图片 52">
            <a:extLst>
              <a:ext uri="{FF2B5EF4-FFF2-40B4-BE49-F238E27FC236}">
                <a16:creationId xmlns:a16="http://schemas.microsoft.com/office/drawing/2014/main" id="{2BA26115-936A-4B1F-BB60-8D3742B8782A}"/>
              </a:ext>
            </a:extLst>
          </p:cNvPr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3827" y="-575959"/>
            <a:ext cx="12827" cy="445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5" name="MG-文本框 49">
                <a:extLst>
                  <a:ext uri="{FF2B5EF4-FFF2-40B4-BE49-F238E27FC236}">
                    <a16:creationId xmlns:a16="http://schemas.microsoft.com/office/drawing/2014/main" id="{4A2E88CF-89C3-442C-8329-A8EC2E66D896}"/>
                  </a:ext>
                </a:extLst>
              </p:cNvPr>
              <p:cNvSpPr txBox="1"/>
              <p:nvPr>
                <p:custDataLst>
                  <p:tags r:id="rId6"/>
                </p:custDataLst>
              </p:nvPr>
            </p:nvSpPr>
            <p:spPr>
              <a:xfrm>
                <a:off x="6501902" y="2554474"/>
                <a:ext cx="669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95" name="MG-文本框 49">
                <a:extLst>
                  <a:ext uri="{FF2B5EF4-FFF2-40B4-BE49-F238E27FC236}">
                    <a16:creationId xmlns:a16="http://schemas.microsoft.com/office/drawing/2014/main" id="{4A2E88CF-89C3-442C-8329-A8EC2E66D8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"/>
                </p:custDataLst>
              </p:nvPr>
            </p:nvSpPr>
            <p:spPr>
              <a:xfrm>
                <a:off x="6501902" y="2554474"/>
                <a:ext cx="669479" cy="276999"/>
              </a:xfrm>
              <a:prstGeom prst="rect">
                <a:avLst/>
              </a:prstGeom>
              <a:blipFill>
                <a:blip r:embed="rId33"/>
                <a:stretch>
                  <a:fillRect l="-7339" r="-2752" b="-222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4" name="MG-图片 43">
            <a:extLst>
              <a:ext uri="{FF2B5EF4-FFF2-40B4-BE49-F238E27FC236}">
                <a16:creationId xmlns:a16="http://schemas.microsoft.com/office/drawing/2014/main" id="{3BF94FBE-45FD-46A3-BB7E-9508085434CB}"/>
              </a:ext>
            </a:extLst>
          </p:cNvPr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036" y="3005880"/>
            <a:ext cx="1100062" cy="1820505"/>
          </a:xfrm>
          <a:prstGeom prst="rect">
            <a:avLst/>
          </a:prstGeom>
        </p:spPr>
      </p:pic>
      <p:sp>
        <p:nvSpPr>
          <p:cNvPr id="30" name="MG-右箭头 29">
            <a:extLst>
              <a:ext uri="{FF2B5EF4-FFF2-40B4-BE49-F238E27FC236}">
                <a16:creationId xmlns:a16="http://schemas.microsoft.com/office/drawing/2014/main" id="{77B21CC2-062E-483C-B327-80EE809E18B7}"/>
              </a:ext>
            </a:extLst>
          </p:cNvPr>
          <p:cNvSpPr/>
          <p:nvPr>
            <p:custDataLst>
              <p:tags r:id="rId8"/>
            </p:custDataLst>
          </p:nvPr>
        </p:nvSpPr>
        <p:spPr>
          <a:xfrm>
            <a:off x="3514151" y="3677153"/>
            <a:ext cx="441912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0" name="MG-文本框 49">
                <a:extLst>
                  <a:ext uri="{FF2B5EF4-FFF2-40B4-BE49-F238E27FC236}">
                    <a16:creationId xmlns:a16="http://schemas.microsoft.com/office/drawing/2014/main" id="{56E1038E-8557-4934-84C3-3D3AEE5F03D2}"/>
                  </a:ext>
                </a:extLst>
              </p:cNvPr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3754050" y="1051511"/>
                <a:ext cx="31431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0" name="MG-文本框 49">
                <a:extLst>
                  <a:ext uri="{FF2B5EF4-FFF2-40B4-BE49-F238E27FC236}">
                    <a16:creationId xmlns:a16="http://schemas.microsoft.com/office/drawing/2014/main" id="{56E1038E-8557-4934-84C3-3D3AEE5F03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9"/>
                </p:custDataLst>
              </p:nvPr>
            </p:nvSpPr>
            <p:spPr>
              <a:xfrm>
                <a:off x="3754050" y="1051511"/>
                <a:ext cx="314317" cy="276999"/>
              </a:xfrm>
              <a:prstGeom prst="rect">
                <a:avLst/>
              </a:prstGeom>
              <a:blipFill>
                <a:blip r:embed="rId35"/>
                <a:stretch>
                  <a:fillRect l="-23529" r="-5882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1" name="MG-文本框 50">
                <a:extLst>
                  <a:ext uri="{FF2B5EF4-FFF2-40B4-BE49-F238E27FC236}">
                    <a16:creationId xmlns:a16="http://schemas.microsoft.com/office/drawing/2014/main" id="{6316A5E3-D77E-4A25-B216-C21071B3B736}"/>
                  </a:ext>
                </a:extLst>
              </p:cNvPr>
              <p:cNvSpPr txBox="1"/>
              <p:nvPr>
                <p:custDataLst>
                  <p:tags r:id="rId10"/>
                </p:custDataLst>
              </p:nvPr>
            </p:nvSpPr>
            <p:spPr>
              <a:xfrm>
                <a:off x="3736487" y="2935331"/>
                <a:ext cx="30957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1" name="MG-文本框 50">
                <a:extLst>
                  <a:ext uri="{FF2B5EF4-FFF2-40B4-BE49-F238E27FC236}">
                    <a16:creationId xmlns:a16="http://schemas.microsoft.com/office/drawing/2014/main" id="{6316A5E3-D77E-4A25-B216-C21071B3B7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0"/>
                </p:custDataLst>
              </p:nvPr>
            </p:nvSpPr>
            <p:spPr>
              <a:xfrm>
                <a:off x="3736487" y="2935331"/>
                <a:ext cx="309572" cy="276999"/>
              </a:xfrm>
              <a:prstGeom prst="rect">
                <a:avLst/>
              </a:prstGeom>
              <a:blipFill>
                <a:blip r:embed="rId36"/>
                <a:stretch>
                  <a:fillRect l="-17647" r="-3922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2" name="MG-文本框 51">
                <a:extLst>
                  <a:ext uri="{FF2B5EF4-FFF2-40B4-BE49-F238E27FC236}">
                    <a16:creationId xmlns:a16="http://schemas.microsoft.com/office/drawing/2014/main" id="{9D403A6D-5114-48D8-BA41-0525AFAD37AD}"/>
                  </a:ext>
                </a:extLst>
              </p:cNvPr>
              <p:cNvSpPr txBox="1"/>
              <p:nvPr>
                <p:custDataLst>
                  <p:tags r:id="rId11"/>
                </p:custDataLst>
              </p:nvPr>
            </p:nvSpPr>
            <p:spPr>
              <a:xfrm>
                <a:off x="3754050" y="4886977"/>
                <a:ext cx="2797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52" name="MG-文本框 51">
                <a:extLst>
                  <a:ext uri="{FF2B5EF4-FFF2-40B4-BE49-F238E27FC236}">
                    <a16:creationId xmlns:a16="http://schemas.microsoft.com/office/drawing/2014/main" id="{9D403A6D-5114-48D8-BA41-0525AFAD37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1"/>
                </p:custDataLst>
              </p:nvPr>
            </p:nvSpPr>
            <p:spPr>
              <a:xfrm>
                <a:off x="3754050" y="4886977"/>
                <a:ext cx="279757" cy="276999"/>
              </a:xfrm>
              <a:prstGeom prst="rect">
                <a:avLst/>
              </a:prstGeom>
              <a:blipFill>
                <a:blip r:embed="rId37"/>
                <a:stretch>
                  <a:fillRect l="-19565" r="-4348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MG-OK_line_Rectangle 17">
            <a:extLst>
              <a:ext uri="{FF2B5EF4-FFF2-40B4-BE49-F238E27FC236}">
                <a16:creationId xmlns:a16="http://schemas.microsoft.com/office/drawing/2014/main" id="{2D2883CB-CD77-4246-A011-07B802D5E02F}"/>
              </a:ext>
            </a:extLst>
          </p:cNvPr>
          <p:cNvCxnSpPr/>
          <p:nvPr>
            <p:custDataLst>
              <p:tags r:id="rId12"/>
            </p:custDataLst>
          </p:nvPr>
        </p:nvCxnSpPr>
        <p:spPr>
          <a:xfrm>
            <a:off x="2495780" y="3670585"/>
            <a:ext cx="0" cy="132588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MG-OK_line_Rectangle 17">
            <a:extLst>
              <a:ext uri="{FF2B5EF4-FFF2-40B4-BE49-F238E27FC236}">
                <a16:creationId xmlns:a16="http://schemas.microsoft.com/office/drawing/2014/main" id="{5BED7DAE-D7E7-445D-9A3C-079F164E22DD}"/>
              </a:ext>
            </a:extLst>
          </p:cNvPr>
          <p:cNvCxnSpPr/>
          <p:nvPr>
            <p:custDataLst>
              <p:tags r:id="rId13"/>
            </p:custDataLst>
          </p:nvPr>
        </p:nvCxnSpPr>
        <p:spPr>
          <a:xfrm>
            <a:off x="2937740" y="3670585"/>
            <a:ext cx="0" cy="1325880"/>
          </a:xfrm>
          <a:prstGeom prst="line">
            <a:avLst/>
          </a:prstGeom>
          <a:ln>
            <a:solidFill>
              <a:srgbClr val="FFFFFF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8" name="图片 97">
            <a:extLst>
              <a:ext uri="{FF2B5EF4-FFF2-40B4-BE49-F238E27FC236}">
                <a16:creationId xmlns:a16="http://schemas.microsoft.com/office/drawing/2014/main" id="{EAE609A0-17D6-4573-AEFA-5FD55056BD53}"/>
              </a:ext>
            </a:extLst>
          </p:cNvPr>
          <p:cNvPicPr>
            <a:picLocks noChangeAspect="1"/>
          </p:cNvPicPr>
          <p:nvPr/>
        </p:nvPicPr>
        <p:blipFill>
          <a:blip r:embed="rId3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5151" y="1728640"/>
            <a:ext cx="1460283" cy="1102833"/>
          </a:xfrm>
          <a:prstGeom prst="rect">
            <a:avLst/>
          </a:prstGeom>
        </p:spPr>
      </p:pic>
      <p:pic>
        <p:nvPicPr>
          <p:cNvPr id="99" name="图片 98">
            <a:extLst>
              <a:ext uri="{FF2B5EF4-FFF2-40B4-BE49-F238E27FC236}">
                <a16:creationId xmlns:a16="http://schemas.microsoft.com/office/drawing/2014/main" id="{E3CE402B-5034-4D6E-AE50-BFB1CECA1CE7}"/>
              </a:ext>
            </a:extLst>
          </p:cNvPr>
          <p:cNvPicPr>
            <a:picLocks noChangeAspect="1"/>
          </p:cNvPicPr>
          <p:nvPr/>
        </p:nvPicPr>
        <p:blipFill>
          <a:blip r:embed="rId3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63765" y="3364716"/>
            <a:ext cx="1460283" cy="1102833"/>
          </a:xfrm>
          <a:prstGeom prst="rect">
            <a:avLst/>
          </a:prstGeom>
        </p:spPr>
      </p:pic>
      <p:pic>
        <p:nvPicPr>
          <p:cNvPr id="100" name="图片 99">
            <a:extLst>
              <a:ext uri="{FF2B5EF4-FFF2-40B4-BE49-F238E27FC236}">
                <a16:creationId xmlns:a16="http://schemas.microsoft.com/office/drawing/2014/main" id="{8C40E079-639A-467F-8DB4-2FE59487C9B8}"/>
              </a:ext>
            </a:extLst>
          </p:cNvPr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994" y="4996465"/>
            <a:ext cx="1463054" cy="1102833"/>
          </a:xfrm>
          <a:prstGeom prst="rect">
            <a:avLst/>
          </a:prstGeom>
        </p:spPr>
      </p:pic>
      <p:sp>
        <p:nvSpPr>
          <p:cNvPr id="101" name="cancel-button_1502">
            <a:extLst>
              <a:ext uri="{FF2B5EF4-FFF2-40B4-BE49-F238E27FC236}">
                <a16:creationId xmlns:a16="http://schemas.microsoft.com/office/drawing/2014/main" id="{9604E242-748B-4612-BD8F-448E9CD677CF}"/>
              </a:ext>
            </a:extLst>
          </p:cNvPr>
          <p:cNvSpPr/>
          <p:nvPr/>
        </p:nvSpPr>
        <p:spPr>
          <a:xfrm>
            <a:off x="1267711" y="3611633"/>
            <a:ext cx="609685" cy="608998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455839 w 606244"/>
              <a:gd name="T11" fmla="*/ 455839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319" y="281"/>
                </a:moveTo>
                <a:lnTo>
                  <a:pt x="281" y="319"/>
                </a:lnTo>
                <a:lnTo>
                  <a:pt x="213" y="251"/>
                </a:lnTo>
                <a:lnTo>
                  <a:pt x="146" y="319"/>
                </a:lnTo>
                <a:lnTo>
                  <a:pt x="108" y="281"/>
                </a:lnTo>
                <a:lnTo>
                  <a:pt x="176" y="213"/>
                </a:lnTo>
                <a:lnTo>
                  <a:pt x="108" y="146"/>
                </a:lnTo>
                <a:lnTo>
                  <a:pt x="146" y="108"/>
                </a:lnTo>
                <a:lnTo>
                  <a:pt x="213" y="176"/>
                </a:lnTo>
                <a:lnTo>
                  <a:pt x="281" y="108"/>
                </a:lnTo>
                <a:lnTo>
                  <a:pt x="319" y="146"/>
                </a:lnTo>
                <a:lnTo>
                  <a:pt x="251" y="213"/>
                </a:lnTo>
                <a:lnTo>
                  <a:pt x="319" y="281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DCA139A-F1A4-4357-8A02-F622D518D19A}"/>
                  </a:ext>
                </a:extLst>
              </p:cNvPr>
              <p:cNvSpPr txBox="1"/>
              <p:nvPr/>
            </p:nvSpPr>
            <p:spPr>
              <a:xfrm>
                <a:off x="1970518" y="1330790"/>
                <a:ext cx="717912" cy="41697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DDCA139A-F1A4-4357-8A02-F622D518D1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0518" y="1330790"/>
                <a:ext cx="717912" cy="416974"/>
              </a:xfrm>
              <a:prstGeom prst="rect">
                <a:avLst/>
              </a:prstGeom>
              <a:blipFill>
                <a:blip r:embed="rId41"/>
                <a:stretch>
                  <a:fillRect b="-144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8" name="MG-图片 37">
            <a:extLst>
              <a:ext uri="{FF2B5EF4-FFF2-40B4-BE49-F238E27FC236}">
                <a16:creationId xmlns:a16="http://schemas.microsoft.com/office/drawing/2014/main" id="{F5596EFD-E65B-4BB9-A051-CB60148EC678}"/>
              </a:ext>
            </a:extLst>
          </p:cNvPr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8224" y="1078801"/>
            <a:ext cx="741482" cy="1820505"/>
          </a:xfrm>
          <a:prstGeom prst="rect">
            <a:avLst/>
          </a:prstGeom>
        </p:spPr>
      </p:pic>
      <p:pic>
        <p:nvPicPr>
          <p:cNvPr id="27" name="MG-图片 37">
            <a:extLst>
              <a:ext uri="{FF2B5EF4-FFF2-40B4-BE49-F238E27FC236}">
                <a16:creationId xmlns:a16="http://schemas.microsoft.com/office/drawing/2014/main" id="{69CD38A2-24EC-4586-A249-A9B0E5E30AC1}"/>
              </a:ext>
            </a:extLst>
          </p:cNvPr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4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5849" y="1070176"/>
            <a:ext cx="741482" cy="1820505"/>
          </a:xfrm>
          <a:prstGeom prst="rect">
            <a:avLst/>
          </a:prstGeom>
        </p:spPr>
      </p:pic>
      <p:pic>
        <p:nvPicPr>
          <p:cNvPr id="15" name="MG-图片 14">
            <a:extLst>
              <a:ext uri="{FF2B5EF4-FFF2-40B4-BE49-F238E27FC236}">
                <a16:creationId xmlns:a16="http://schemas.microsoft.com/office/drawing/2014/main" id="{D41A80EE-B836-4839-A9EB-4070EE86A62B}"/>
              </a:ext>
            </a:extLst>
          </p:cNvPr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8224" y="3005879"/>
            <a:ext cx="741482" cy="1820505"/>
          </a:xfrm>
          <a:prstGeom prst="rect">
            <a:avLst/>
          </a:prstGeom>
        </p:spPr>
      </p:pic>
      <p:pic>
        <p:nvPicPr>
          <p:cNvPr id="28" name="MG-图片 14">
            <a:extLst>
              <a:ext uri="{FF2B5EF4-FFF2-40B4-BE49-F238E27FC236}">
                <a16:creationId xmlns:a16="http://schemas.microsoft.com/office/drawing/2014/main" id="{3059810A-AF27-4FC6-A0BD-80060F4AEC22}"/>
              </a:ext>
            </a:extLst>
          </p:cNvPr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4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3107" y="3005879"/>
            <a:ext cx="741482" cy="1820505"/>
          </a:xfrm>
          <a:prstGeom prst="rect">
            <a:avLst/>
          </a:prstGeom>
        </p:spPr>
      </p:pic>
      <p:pic>
        <p:nvPicPr>
          <p:cNvPr id="37" name="MG-图片 36">
            <a:extLst>
              <a:ext uri="{FF2B5EF4-FFF2-40B4-BE49-F238E27FC236}">
                <a16:creationId xmlns:a16="http://schemas.microsoft.com/office/drawing/2014/main" id="{614DDBEA-DD18-423B-AE8E-56367DAACB74}"/>
              </a:ext>
            </a:extLst>
          </p:cNvPr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178224" y="5001045"/>
            <a:ext cx="741482" cy="1820505"/>
          </a:xfrm>
          <a:prstGeom prst="rect">
            <a:avLst/>
          </a:prstGeom>
        </p:spPr>
      </p:pic>
      <p:pic>
        <p:nvPicPr>
          <p:cNvPr id="29" name="MG-图片 36">
            <a:extLst>
              <a:ext uri="{FF2B5EF4-FFF2-40B4-BE49-F238E27FC236}">
                <a16:creationId xmlns:a16="http://schemas.microsoft.com/office/drawing/2014/main" id="{A457135B-0661-4B22-A962-F1DC11F34D1F}"/>
              </a:ext>
            </a:extLst>
          </p:cNvPr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4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063107" y="5001044"/>
            <a:ext cx="741482" cy="1820505"/>
          </a:xfrm>
          <a:prstGeom prst="rect">
            <a:avLst/>
          </a:prstGeom>
        </p:spPr>
      </p:pic>
      <p:pic>
        <p:nvPicPr>
          <p:cNvPr id="21" name="MG-图片 20">
            <a:extLst>
              <a:ext uri="{FF2B5EF4-FFF2-40B4-BE49-F238E27FC236}">
                <a16:creationId xmlns:a16="http://schemas.microsoft.com/office/drawing/2014/main" id="{5E886B03-6D5B-4E39-81A8-08A45C7783ED}"/>
              </a:ext>
            </a:extLst>
          </p:cNvPr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84744" y="3005880"/>
            <a:ext cx="741482" cy="1820505"/>
          </a:xfrm>
          <a:prstGeom prst="rect">
            <a:avLst/>
          </a:prstGeom>
        </p:spPr>
      </p:pic>
      <p:pic>
        <p:nvPicPr>
          <p:cNvPr id="31" name="MG-图片 20">
            <a:extLst>
              <a:ext uri="{FF2B5EF4-FFF2-40B4-BE49-F238E27FC236}">
                <a16:creationId xmlns:a16="http://schemas.microsoft.com/office/drawing/2014/main" id="{8561F3F4-4F10-4DF1-8AA6-211D1143418D}"/>
              </a:ext>
            </a:extLst>
          </p:cNvPr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4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19548" y="3005879"/>
            <a:ext cx="741482" cy="182050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5" name="MG-文本框 49">
                <a:extLst>
                  <a:ext uri="{FF2B5EF4-FFF2-40B4-BE49-F238E27FC236}">
                    <a16:creationId xmlns:a16="http://schemas.microsoft.com/office/drawing/2014/main" id="{5987D710-8F49-4679-AE1F-628EFFA933A8}"/>
                  </a:ext>
                </a:extLst>
              </p:cNvPr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4870814" y="1051511"/>
                <a:ext cx="31963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5" name="MG-文本框 49">
                <a:extLst>
                  <a:ext uri="{FF2B5EF4-FFF2-40B4-BE49-F238E27FC236}">
                    <a16:creationId xmlns:a16="http://schemas.microsoft.com/office/drawing/2014/main" id="{5987D710-8F49-4679-AE1F-628EFFA93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2"/>
                </p:custDataLst>
              </p:nvPr>
            </p:nvSpPr>
            <p:spPr>
              <a:xfrm>
                <a:off x="4870814" y="1051511"/>
                <a:ext cx="319639" cy="276999"/>
              </a:xfrm>
              <a:prstGeom prst="rect">
                <a:avLst/>
              </a:prstGeom>
              <a:blipFill>
                <a:blip r:embed="rId46"/>
                <a:stretch>
                  <a:fillRect l="-23077" r="-7692" b="-3260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6" name="MG-文本框 50">
                <a:extLst>
                  <a:ext uri="{FF2B5EF4-FFF2-40B4-BE49-F238E27FC236}">
                    <a16:creationId xmlns:a16="http://schemas.microsoft.com/office/drawing/2014/main" id="{7BA55C3E-5D2B-4042-B1E8-07BF0B358900}"/>
                  </a:ext>
                </a:extLst>
              </p:cNvPr>
              <p:cNvSpPr txBox="1"/>
              <p:nvPr>
                <p:custDataLst>
                  <p:tags r:id="rId23"/>
                </p:custDataLst>
              </p:nvPr>
            </p:nvSpPr>
            <p:spPr>
              <a:xfrm>
                <a:off x="4894288" y="2952404"/>
                <a:ext cx="314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6" name="MG-文本框 50">
                <a:extLst>
                  <a:ext uri="{FF2B5EF4-FFF2-40B4-BE49-F238E27FC236}">
                    <a16:creationId xmlns:a16="http://schemas.microsoft.com/office/drawing/2014/main" id="{7BA55C3E-5D2B-4042-B1E8-07BF0B3589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3"/>
                </p:custDataLst>
              </p:nvPr>
            </p:nvSpPr>
            <p:spPr>
              <a:xfrm>
                <a:off x="4894288" y="2952404"/>
                <a:ext cx="314893" cy="276999"/>
              </a:xfrm>
              <a:prstGeom prst="rect">
                <a:avLst/>
              </a:prstGeom>
              <a:blipFill>
                <a:blip r:embed="rId47"/>
                <a:stretch>
                  <a:fillRect l="-17308" r="-3846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9" name="MG-文本框 51">
                <a:extLst>
                  <a:ext uri="{FF2B5EF4-FFF2-40B4-BE49-F238E27FC236}">
                    <a16:creationId xmlns:a16="http://schemas.microsoft.com/office/drawing/2014/main" id="{7D518C5C-8DCD-4DAB-9E71-28A2103E4A1B}"/>
                  </a:ext>
                </a:extLst>
              </p:cNvPr>
              <p:cNvSpPr txBox="1"/>
              <p:nvPr>
                <p:custDataLst>
                  <p:tags r:id="rId24"/>
                </p:custDataLst>
              </p:nvPr>
            </p:nvSpPr>
            <p:spPr>
              <a:xfrm>
                <a:off x="4905903" y="4886977"/>
                <a:ext cx="28507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39" name="MG-文本框 51">
                <a:extLst>
                  <a:ext uri="{FF2B5EF4-FFF2-40B4-BE49-F238E27FC236}">
                    <a16:creationId xmlns:a16="http://schemas.microsoft.com/office/drawing/2014/main" id="{7D518C5C-8DCD-4DAB-9E71-28A2103E4A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4"/>
                </p:custDataLst>
              </p:nvPr>
            </p:nvSpPr>
            <p:spPr>
              <a:xfrm>
                <a:off x="4905903" y="4886977"/>
                <a:ext cx="285078" cy="276999"/>
              </a:xfrm>
              <a:prstGeom prst="rect">
                <a:avLst/>
              </a:prstGeom>
              <a:blipFill>
                <a:blip r:embed="rId48"/>
                <a:stretch>
                  <a:fillRect l="-19149" r="-4255" b="-2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0" name="MG-文本框 49">
                <a:extLst>
                  <a:ext uri="{FF2B5EF4-FFF2-40B4-BE49-F238E27FC236}">
                    <a16:creationId xmlns:a16="http://schemas.microsoft.com/office/drawing/2014/main" id="{67CAB586-09E9-4E6F-B647-A44B100BBD25}"/>
                  </a:ext>
                </a:extLst>
              </p:cNvPr>
              <p:cNvSpPr txBox="1"/>
              <p:nvPr>
                <p:custDataLst>
                  <p:tags r:id="rId25"/>
                </p:custDataLst>
              </p:nvPr>
            </p:nvSpPr>
            <p:spPr>
              <a:xfrm>
                <a:off x="7355549" y="2555047"/>
                <a:ext cx="6748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h𝑒𝑎𝑑</m:t>
                          </m:r>
                        </m:e>
                        <m:sub>
                          <m:r>
                            <a:rPr lang="en-US" altLang="zh-CN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40" name="MG-文本框 49">
                <a:extLst>
                  <a:ext uri="{FF2B5EF4-FFF2-40B4-BE49-F238E27FC236}">
                    <a16:creationId xmlns:a16="http://schemas.microsoft.com/office/drawing/2014/main" id="{67CAB586-09E9-4E6F-B647-A44B100BBD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25"/>
                </p:custDataLst>
              </p:nvPr>
            </p:nvSpPr>
            <p:spPr>
              <a:xfrm>
                <a:off x="7355549" y="2555047"/>
                <a:ext cx="674800" cy="276999"/>
              </a:xfrm>
              <a:prstGeom prst="rect">
                <a:avLst/>
              </a:prstGeom>
              <a:blipFill>
                <a:blip r:embed="rId49"/>
                <a:stretch>
                  <a:fillRect l="-7273" r="-2727" b="-195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1" name="图片 40">
            <a:extLst>
              <a:ext uri="{FF2B5EF4-FFF2-40B4-BE49-F238E27FC236}">
                <a16:creationId xmlns:a16="http://schemas.microsoft.com/office/drawing/2014/main" id="{2BC2E3B8-D368-4519-A3F3-7DF7CB7132A7}"/>
              </a:ext>
            </a:extLst>
          </p:cNvPr>
          <p:cNvPicPr>
            <a:picLocks noChangeAspect="1"/>
          </p:cNvPicPr>
          <p:nvPr/>
        </p:nvPicPr>
        <p:blipFill>
          <a:blip r:embed="rId5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2499" y="3004495"/>
            <a:ext cx="1463054" cy="1823276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CEAC3E6B-078B-4E49-BEA6-A8170D996AA7}"/>
              </a:ext>
            </a:extLst>
          </p:cNvPr>
          <p:cNvPicPr>
            <a:picLocks noChangeAspect="1"/>
          </p:cNvPicPr>
          <p:nvPr/>
        </p:nvPicPr>
        <p:blipFill>
          <a:blip r:embed="rId5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051" y="3184606"/>
            <a:ext cx="1463054" cy="1463054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1FFAEF7-766C-4F95-AE6A-2AAB13223400}"/>
                  </a:ext>
                </a:extLst>
              </p:cNvPr>
              <p:cNvSpPr txBox="1"/>
              <p:nvPr/>
            </p:nvSpPr>
            <p:spPr>
              <a:xfrm>
                <a:off x="8336803" y="2853531"/>
                <a:ext cx="542868" cy="3758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𝑂</m:t>
                          </m:r>
                        </m:sup>
                      </m:s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61FFAEF7-766C-4F95-AE6A-2AAB132234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36803" y="2853531"/>
                <a:ext cx="542868" cy="375872"/>
              </a:xfrm>
              <a:prstGeom prst="rect">
                <a:avLst/>
              </a:prstGeom>
              <a:blipFill>
                <a:blip r:embed="rId5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6" name="cancel-button_1502">
            <a:extLst>
              <a:ext uri="{FF2B5EF4-FFF2-40B4-BE49-F238E27FC236}">
                <a16:creationId xmlns:a16="http://schemas.microsoft.com/office/drawing/2014/main" id="{CF5A825A-1D2F-4566-B531-32AC2FD613F6}"/>
              </a:ext>
            </a:extLst>
          </p:cNvPr>
          <p:cNvSpPr/>
          <p:nvPr/>
        </p:nvSpPr>
        <p:spPr>
          <a:xfrm>
            <a:off x="8082815" y="3698979"/>
            <a:ext cx="434798" cy="434308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455839 w 606244"/>
              <a:gd name="T11" fmla="*/ 455839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319" y="281"/>
                </a:moveTo>
                <a:lnTo>
                  <a:pt x="281" y="319"/>
                </a:lnTo>
                <a:lnTo>
                  <a:pt x="213" y="251"/>
                </a:lnTo>
                <a:lnTo>
                  <a:pt x="146" y="319"/>
                </a:lnTo>
                <a:lnTo>
                  <a:pt x="108" y="281"/>
                </a:lnTo>
                <a:lnTo>
                  <a:pt x="176" y="213"/>
                </a:lnTo>
                <a:lnTo>
                  <a:pt x="108" y="146"/>
                </a:lnTo>
                <a:lnTo>
                  <a:pt x="146" y="108"/>
                </a:lnTo>
                <a:lnTo>
                  <a:pt x="213" y="176"/>
                </a:lnTo>
                <a:lnTo>
                  <a:pt x="281" y="108"/>
                </a:lnTo>
                <a:lnTo>
                  <a:pt x="319" y="146"/>
                </a:lnTo>
                <a:lnTo>
                  <a:pt x="251" y="213"/>
                </a:lnTo>
                <a:lnTo>
                  <a:pt x="319" y="281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53" name="MG-右箭头 47">
            <a:extLst>
              <a:ext uri="{FF2B5EF4-FFF2-40B4-BE49-F238E27FC236}">
                <a16:creationId xmlns:a16="http://schemas.microsoft.com/office/drawing/2014/main" id="{7A312184-8336-44E6-9099-211D32F5C0AC}"/>
              </a:ext>
            </a:extLst>
          </p:cNvPr>
          <p:cNvSpPr/>
          <p:nvPr>
            <p:custDataLst>
              <p:tags r:id="rId26"/>
            </p:custDataLst>
          </p:nvPr>
        </p:nvSpPr>
        <p:spPr>
          <a:xfrm>
            <a:off x="5990281" y="3677153"/>
            <a:ext cx="371348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箭头: 右 5">
            <a:extLst>
              <a:ext uri="{FF2B5EF4-FFF2-40B4-BE49-F238E27FC236}">
                <a16:creationId xmlns:a16="http://schemas.microsoft.com/office/drawing/2014/main" id="{77F5CA73-975A-49AC-A552-D861D1E1C73D}"/>
              </a:ext>
            </a:extLst>
          </p:cNvPr>
          <p:cNvSpPr/>
          <p:nvPr/>
        </p:nvSpPr>
        <p:spPr>
          <a:xfrm>
            <a:off x="10133387" y="3677152"/>
            <a:ext cx="337932" cy="477959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7CC1BC0-5671-4088-9F01-B7AA6F47076D}"/>
                  </a:ext>
                </a:extLst>
              </p:cNvPr>
              <p:cNvSpPr txBox="1"/>
              <p:nvPr/>
            </p:nvSpPr>
            <p:spPr>
              <a:xfrm>
                <a:off x="2688430" y="1324507"/>
                <a:ext cx="717912" cy="42954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𝑄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47CC1BC0-5671-4088-9F01-B7AA6F4707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88430" y="1324507"/>
                <a:ext cx="717912" cy="429541"/>
              </a:xfrm>
              <a:prstGeom prst="rect">
                <a:avLst/>
              </a:prstGeom>
              <a:blipFill>
                <a:blip r:embed="rId5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8024F27-46FD-4EEE-8968-CE2A3FA05008}"/>
                  </a:ext>
                </a:extLst>
              </p:cNvPr>
              <p:cNvSpPr txBox="1"/>
              <p:nvPr/>
            </p:nvSpPr>
            <p:spPr>
              <a:xfrm>
                <a:off x="1981134" y="2928854"/>
                <a:ext cx="717912" cy="37266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5" name="文本框 54">
                <a:extLst>
                  <a:ext uri="{FF2B5EF4-FFF2-40B4-BE49-F238E27FC236}">
                    <a16:creationId xmlns:a16="http://schemas.microsoft.com/office/drawing/2014/main" id="{F8024F27-46FD-4EEE-8968-CE2A3FA050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1134" y="2928854"/>
                <a:ext cx="717912" cy="372666"/>
              </a:xfrm>
              <a:prstGeom prst="rect">
                <a:avLst/>
              </a:prstGeom>
              <a:blipFill>
                <a:blip r:embed="rId54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6B2735A-5B36-4CEF-ACBF-3FF5E5AA5DA4}"/>
                  </a:ext>
                </a:extLst>
              </p:cNvPr>
              <p:cNvSpPr txBox="1"/>
              <p:nvPr/>
            </p:nvSpPr>
            <p:spPr>
              <a:xfrm>
                <a:off x="2699046" y="2922571"/>
                <a:ext cx="717912" cy="3731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𝐾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A6B2735A-5B36-4CEF-ACBF-3FF5E5AA5D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9046" y="2922571"/>
                <a:ext cx="717912" cy="373179"/>
              </a:xfrm>
              <a:prstGeom prst="rect">
                <a:avLst/>
              </a:prstGeom>
              <a:blipFill>
                <a:blip r:embed="rId55"/>
                <a:stretch>
                  <a:fillRect b="-16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D637289-35E5-4EE6-933B-B1D34917EED4}"/>
                  </a:ext>
                </a:extLst>
              </p:cNvPr>
              <p:cNvSpPr txBox="1"/>
              <p:nvPr/>
            </p:nvSpPr>
            <p:spPr>
              <a:xfrm>
                <a:off x="1977261" y="4557990"/>
                <a:ext cx="717912" cy="374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</m:t>
                          </m:r>
                        </m:sub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8" name="文本框 57">
                <a:extLst>
                  <a:ext uri="{FF2B5EF4-FFF2-40B4-BE49-F238E27FC236}">
                    <a16:creationId xmlns:a16="http://schemas.microsoft.com/office/drawing/2014/main" id="{4D637289-35E5-4EE6-933B-B1D34917EE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77261" y="4557990"/>
                <a:ext cx="717912" cy="374205"/>
              </a:xfrm>
              <a:prstGeom prst="rect">
                <a:avLst/>
              </a:prstGeom>
              <a:blipFill>
                <a:blip r:embed="rId56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22C3E595-A3E2-4BEA-B825-3D38F1FE6A8B}"/>
                  </a:ext>
                </a:extLst>
              </p:cNvPr>
              <p:cNvSpPr txBox="1"/>
              <p:nvPr/>
            </p:nvSpPr>
            <p:spPr>
              <a:xfrm>
                <a:off x="2695173" y="4551707"/>
                <a:ext cx="717912" cy="3747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altLang="zh-CN" sz="180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SupPr>
                        <m:e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2</m:t>
                          </m:r>
                        </m:sub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𝑉</m:t>
                          </m:r>
                        </m:sup>
                      </m:sSubSup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22C3E595-A3E2-4BEA-B825-3D38F1FE6A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95173" y="4551707"/>
                <a:ext cx="717912" cy="374783"/>
              </a:xfrm>
              <a:prstGeom prst="rect">
                <a:avLst/>
              </a:prstGeom>
              <a:blipFill>
                <a:blip r:embed="rId57"/>
                <a:stretch>
                  <a:fillRect b="-32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0" name="MG-圆角矩形 128">
            <a:extLst>
              <a:ext uri="{FF2B5EF4-FFF2-40B4-BE49-F238E27FC236}">
                <a16:creationId xmlns:a16="http://schemas.microsoft.com/office/drawing/2014/main" id="{06CB4583-A642-423E-B1A8-16909A1136A9}"/>
              </a:ext>
            </a:extLst>
          </p:cNvPr>
          <p:cNvSpPr/>
          <p:nvPr>
            <p:custDataLst>
              <p:tags r:id="rId27"/>
            </p:custDataLst>
          </p:nvPr>
        </p:nvSpPr>
        <p:spPr>
          <a:xfrm>
            <a:off x="3717432" y="921526"/>
            <a:ext cx="2407143" cy="5913009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MG-圆角矩形 128">
            <a:extLst>
              <a:ext uri="{FF2B5EF4-FFF2-40B4-BE49-F238E27FC236}">
                <a16:creationId xmlns:a16="http://schemas.microsoft.com/office/drawing/2014/main" id="{8507FCF4-8953-4B4B-B009-677AB213FFEC}"/>
              </a:ext>
            </a:extLst>
          </p:cNvPr>
          <p:cNvSpPr/>
          <p:nvPr>
            <p:custDataLst>
              <p:tags r:id="rId28"/>
            </p:custDataLst>
          </p:nvPr>
        </p:nvSpPr>
        <p:spPr>
          <a:xfrm>
            <a:off x="6290600" y="2484120"/>
            <a:ext cx="1955024" cy="267985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554606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5.</a:t>
            </a:r>
            <a:r>
              <a:rPr lang="zh-CN" altLang="en-US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位置编码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BDFEA35-12B9-4502-BB8B-B3D55600EF33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9179" y="1476342"/>
            <a:ext cx="1460283" cy="182050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1777749-BD1D-48FF-9D59-1287327E1B29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36" y="1476342"/>
            <a:ext cx="1823276" cy="18232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92ADECA-4792-4A06-A509-D83B15BA261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4691" y="1476342"/>
            <a:ext cx="1460283" cy="1820505"/>
          </a:xfrm>
          <a:prstGeom prst="rect">
            <a:avLst/>
          </a:prstGeom>
        </p:spPr>
      </p:pic>
      <p:sp>
        <p:nvSpPr>
          <p:cNvPr id="11" name="cancel-button_1502">
            <a:extLst>
              <a:ext uri="{FF2B5EF4-FFF2-40B4-BE49-F238E27FC236}">
                <a16:creationId xmlns:a16="http://schemas.microsoft.com/office/drawing/2014/main" id="{DF84CD0A-9720-4E45-8840-622A0952A3B9}"/>
              </a:ext>
            </a:extLst>
          </p:cNvPr>
          <p:cNvSpPr/>
          <p:nvPr/>
        </p:nvSpPr>
        <p:spPr>
          <a:xfrm>
            <a:off x="2061551" y="2082095"/>
            <a:ext cx="609685" cy="608998"/>
          </a:xfrm>
          <a:custGeom>
            <a:avLst/>
            <a:gdLst>
              <a:gd name="T0" fmla="*/ 455839 w 606244"/>
              <a:gd name="T1" fmla="*/ 455839 w 606244"/>
              <a:gd name="T2" fmla="*/ 600116 w 606244"/>
              <a:gd name="T3" fmla="*/ 600116 w 606244"/>
              <a:gd name="T4" fmla="*/ 600116 w 606244"/>
              <a:gd name="T5" fmla="*/ 600116 w 606244"/>
              <a:gd name="T6" fmla="*/ 600116 w 606244"/>
              <a:gd name="T7" fmla="*/ 600116 w 606244"/>
              <a:gd name="T8" fmla="*/ 600116 w 606244"/>
              <a:gd name="T9" fmla="*/ 600116 w 606244"/>
              <a:gd name="T10" fmla="*/ 455839 w 606244"/>
              <a:gd name="T11" fmla="*/ 455839 w 606244"/>
              <a:gd name="T12" fmla="*/ 600116 w 606244"/>
              <a:gd name="T13" fmla="*/ 600116 w 606244"/>
              <a:gd name="T14" fmla="*/ 600116 w 606244"/>
              <a:gd name="T15" fmla="*/ 600116 w 606244"/>
              <a:gd name="T16" fmla="*/ 600116 w 606244"/>
              <a:gd name="T17" fmla="*/ 600116 w 606244"/>
              <a:gd name="T18" fmla="*/ 600116 w 606244"/>
              <a:gd name="T19" fmla="*/ 600116 w 606244"/>
              <a:gd name="T20" fmla="*/ 600116 w 606244"/>
              <a:gd name="T21" fmla="*/ 600116 w 606244"/>
              <a:gd name="T22" fmla="*/ 600116 w 606244"/>
              <a:gd name="T23" fmla="*/ 600116 w 606244"/>
              <a:gd name="T24" fmla="*/ 600116 w 606244"/>
              <a:gd name="T25" fmla="*/ 600116 w 606244"/>
              <a:gd name="T26" fmla="*/ 600116 w 606244"/>
              <a:gd name="T27" fmla="*/ 600116 w 606244"/>
              <a:gd name="T28" fmla="*/ 600116 w 606244"/>
              <a:gd name="T29" fmla="*/ 600116 w 606244"/>
              <a:gd name="T30" fmla="*/ 600116 w 606244"/>
              <a:gd name="T31" fmla="*/ 600116 w 606244"/>
              <a:gd name="T32" fmla="*/ 600116 w 606244"/>
              <a:gd name="T33" fmla="*/ 600116 w 606244"/>
              <a:gd name="T34" fmla="*/ 600116 w 606244"/>
              <a:gd name="T35" fmla="*/ 600116 w 6062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427" h="427">
                <a:moveTo>
                  <a:pt x="213" y="0"/>
                </a:moveTo>
                <a:cubicBezTo>
                  <a:pt x="96" y="0"/>
                  <a:pt x="0" y="96"/>
                  <a:pt x="0" y="213"/>
                </a:cubicBezTo>
                <a:cubicBezTo>
                  <a:pt x="0" y="331"/>
                  <a:pt x="96" y="427"/>
                  <a:pt x="213" y="427"/>
                </a:cubicBezTo>
                <a:cubicBezTo>
                  <a:pt x="331" y="427"/>
                  <a:pt x="427" y="331"/>
                  <a:pt x="427" y="213"/>
                </a:cubicBezTo>
                <a:cubicBezTo>
                  <a:pt x="427" y="96"/>
                  <a:pt x="331" y="0"/>
                  <a:pt x="213" y="0"/>
                </a:cubicBezTo>
                <a:close/>
                <a:moveTo>
                  <a:pt x="319" y="281"/>
                </a:moveTo>
                <a:lnTo>
                  <a:pt x="281" y="319"/>
                </a:lnTo>
                <a:lnTo>
                  <a:pt x="213" y="251"/>
                </a:lnTo>
                <a:lnTo>
                  <a:pt x="146" y="319"/>
                </a:lnTo>
                <a:lnTo>
                  <a:pt x="108" y="281"/>
                </a:lnTo>
                <a:lnTo>
                  <a:pt x="176" y="213"/>
                </a:lnTo>
                <a:lnTo>
                  <a:pt x="108" y="146"/>
                </a:lnTo>
                <a:lnTo>
                  <a:pt x="146" y="108"/>
                </a:lnTo>
                <a:lnTo>
                  <a:pt x="213" y="176"/>
                </a:lnTo>
                <a:lnTo>
                  <a:pt x="281" y="108"/>
                </a:lnTo>
                <a:lnTo>
                  <a:pt x="319" y="146"/>
                </a:lnTo>
                <a:lnTo>
                  <a:pt x="251" y="213"/>
                </a:lnTo>
                <a:lnTo>
                  <a:pt x="319" y="281"/>
                </a:lnTo>
                <a:close/>
              </a:path>
            </a:pathLst>
          </a:custGeom>
          <a:solidFill>
            <a:srgbClr val="FF7C8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051A94AC-B15A-402D-838A-AB264B33E1BB}"/>
              </a:ext>
            </a:extLst>
          </p:cNvPr>
          <p:cNvSpPr/>
          <p:nvPr/>
        </p:nvSpPr>
        <p:spPr>
          <a:xfrm>
            <a:off x="4327405" y="2147614"/>
            <a:ext cx="511295" cy="477959"/>
          </a:xfrm>
          <a:prstGeom prst="rightArrow">
            <a:avLst/>
          </a:prstGeom>
          <a:gradFill>
            <a:gsLst>
              <a:gs pos="0">
                <a:schemeClr val="accent5">
                  <a:lumMod val="20000"/>
                  <a:lumOff val="80000"/>
                </a:schemeClr>
              </a:gs>
              <a:gs pos="99000">
                <a:schemeClr val="accent5">
                  <a:lumMod val="75000"/>
                </a:schemeClr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MG-文本框 51">
                <a:extLst>
                  <a:ext uri="{FF2B5EF4-FFF2-40B4-BE49-F238E27FC236}">
                    <a16:creationId xmlns:a16="http://schemas.microsoft.com/office/drawing/2014/main" id="{79D02D78-C9FF-4626-A8C4-ED6D687D3206}"/>
                  </a:ext>
                </a:extLst>
              </p:cNvPr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2769179" y="1112668"/>
                <a:ext cx="21570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𝑉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MG-文本框 51">
                <a:extLst>
                  <a:ext uri="{FF2B5EF4-FFF2-40B4-BE49-F238E27FC236}">
                    <a16:creationId xmlns:a16="http://schemas.microsoft.com/office/drawing/2014/main" id="{79D02D78-C9FF-4626-A8C4-ED6D687D32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4"/>
                </p:custDataLst>
              </p:nvPr>
            </p:nvSpPr>
            <p:spPr>
              <a:xfrm>
                <a:off x="2769179" y="1112668"/>
                <a:ext cx="215700" cy="276999"/>
              </a:xfrm>
              <a:prstGeom prst="rect">
                <a:avLst/>
              </a:prstGeom>
              <a:blipFill>
                <a:blip r:embed="rId15"/>
                <a:stretch>
                  <a:fillRect l="-22222" r="-19444" b="-111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MG-文本框 49">
                <a:extLst>
                  <a:ext uri="{FF2B5EF4-FFF2-40B4-BE49-F238E27FC236}">
                    <a16:creationId xmlns:a16="http://schemas.microsoft.com/office/drawing/2014/main" id="{249589CC-0343-4327-A15D-82EDEAA4DD22}"/>
                  </a:ext>
                </a:extLst>
              </p:cNvPr>
              <p:cNvSpPr txBox="1"/>
              <p:nvPr>
                <p:custDataLst>
                  <p:tags r:id="rId5"/>
                </p:custDataLst>
              </p:nvPr>
            </p:nvSpPr>
            <p:spPr>
              <a:xfrm>
                <a:off x="5014691" y="1127080"/>
                <a:ext cx="57477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h𝑒𝑎𝑑</m:t>
                      </m:r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MG-文本框 49">
                <a:extLst>
                  <a:ext uri="{FF2B5EF4-FFF2-40B4-BE49-F238E27FC236}">
                    <a16:creationId xmlns:a16="http://schemas.microsoft.com/office/drawing/2014/main" id="{249589CC-0343-4327-A15D-82EDEAA4DD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16"/>
                </p:custDataLst>
              </p:nvPr>
            </p:nvSpPr>
            <p:spPr>
              <a:xfrm>
                <a:off x="5014691" y="1127080"/>
                <a:ext cx="574773" cy="276999"/>
              </a:xfrm>
              <a:prstGeom prst="rect">
                <a:avLst/>
              </a:prstGeom>
              <a:blipFill>
                <a:blip r:embed="rId17"/>
                <a:stretch>
                  <a:fillRect l="-8511" r="-8511"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B98AB36-E45D-4B9A-8CE2-1D0438F683B9}"/>
              </a:ext>
            </a:extLst>
          </p:cNvPr>
          <p:cNvSpPr txBox="1"/>
          <p:nvPr/>
        </p:nvSpPr>
        <p:spPr>
          <a:xfrm>
            <a:off x="6706180" y="1758929"/>
            <a:ext cx="18232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无序性</a:t>
            </a: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D8A662B-9FFB-44AC-9FB9-EFF98BC50FB3}"/>
              </a:ext>
            </a:extLst>
          </p:cNvPr>
          <p:cNvSpPr txBox="1"/>
          <p:nvPr/>
        </p:nvSpPr>
        <p:spPr>
          <a:xfrm>
            <a:off x="7200838" y="2515880"/>
            <a:ext cx="481532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每个位置都能关注到整个序列</a:t>
            </a:r>
          </a:p>
        </p:txBody>
      </p:sp>
      <p:sp>
        <p:nvSpPr>
          <p:cNvPr id="17" name="MG-圆角矩形 128">
            <a:extLst>
              <a:ext uri="{FF2B5EF4-FFF2-40B4-BE49-F238E27FC236}">
                <a16:creationId xmlns:a16="http://schemas.microsoft.com/office/drawing/2014/main" id="{211C3A7E-1CBD-4C0C-8D87-425567C825EA}"/>
              </a:ext>
            </a:extLst>
          </p:cNvPr>
          <p:cNvSpPr/>
          <p:nvPr>
            <p:custDataLst>
              <p:tags r:id="rId6"/>
            </p:custDataLst>
          </p:nvPr>
        </p:nvSpPr>
        <p:spPr>
          <a:xfrm>
            <a:off x="6706180" y="1476342"/>
            <a:ext cx="5369349" cy="1774576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8FF1EF10-B183-4769-8722-B548460E9C41}"/>
              </a:ext>
            </a:extLst>
          </p:cNvPr>
          <p:cNvGrpSpPr/>
          <p:nvPr/>
        </p:nvGrpSpPr>
        <p:grpSpPr>
          <a:xfrm>
            <a:off x="312432" y="3296847"/>
            <a:ext cx="4352059" cy="1323439"/>
            <a:chOff x="407202" y="2864114"/>
            <a:chExt cx="4352059" cy="1323439"/>
          </a:xfrm>
        </p:grpSpPr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83CFC6D7-E3C4-4BE9-9FF3-A0FEC14B1492}"/>
                </a:ext>
              </a:extLst>
            </p:cNvPr>
            <p:cNvSpPr txBox="1"/>
            <p:nvPr/>
          </p:nvSpPr>
          <p:spPr>
            <a:xfrm>
              <a:off x="1017291" y="3469868"/>
              <a:ext cx="374197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为每个时间步赋予一个唯一编码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0" name="矩形 50">
              <a:extLst>
                <a:ext uri="{FF2B5EF4-FFF2-40B4-BE49-F238E27FC236}">
                  <a16:creationId xmlns:a16="http://schemas.microsoft.com/office/drawing/2014/main" id="{505AA1F9-378E-451C-99CA-634E9B645D62}"/>
                </a:ext>
              </a:extLst>
            </p:cNvPr>
            <p:cNvSpPr/>
            <p:nvPr/>
          </p:nvSpPr>
          <p:spPr>
            <a:xfrm>
              <a:off x="492680" y="3540113"/>
              <a:ext cx="865664" cy="453774"/>
            </a:xfrm>
            <a:custGeom>
              <a:avLst/>
              <a:gdLst>
                <a:gd name="connsiteX0" fmla="*/ 0 w 1329292"/>
                <a:gd name="connsiteY0" fmla="*/ 0 h 526944"/>
                <a:gd name="connsiteX1" fmla="*/ 1329292 w 1329292"/>
                <a:gd name="connsiteY1" fmla="*/ 0 h 526944"/>
                <a:gd name="connsiteX2" fmla="*/ 1329292 w 1329292"/>
                <a:gd name="connsiteY2" fmla="*/ 526944 h 526944"/>
                <a:gd name="connsiteX3" fmla="*/ 0 w 1329292"/>
                <a:gd name="connsiteY3" fmla="*/ 526944 h 526944"/>
                <a:gd name="connsiteX4" fmla="*/ 0 w 1329292"/>
                <a:gd name="connsiteY4" fmla="*/ 0 h 526944"/>
                <a:gd name="connsiteX0" fmla="*/ 0 w 1329292"/>
                <a:gd name="connsiteY0" fmla="*/ 490 h 527434"/>
                <a:gd name="connsiteX1" fmla="*/ 1028780 w 1329292"/>
                <a:gd name="connsiteY1" fmla="*/ 0 h 527434"/>
                <a:gd name="connsiteX2" fmla="*/ 1329292 w 1329292"/>
                <a:gd name="connsiteY2" fmla="*/ 490 h 527434"/>
                <a:gd name="connsiteX3" fmla="*/ 1329292 w 1329292"/>
                <a:gd name="connsiteY3" fmla="*/ 527434 h 527434"/>
                <a:gd name="connsiteX4" fmla="*/ 0 w 1329292"/>
                <a:gd name="connsiteY4" fmla="*/ 527434 h 527434"/>
                <a:gd name="connsiteX5" fmla="*/ 0 w 1329292"/>
                <a:gd name="connsiteY5" fmla="*/ 490 h 527434"/>
                <a:gd name="connsiteX0" fmla="*/ 1028780 w 1329292"/>
                <a:gd name="connsiteY0" fmla="*/ 0 h 527434"/>
                <a:gd name="connsiteX1" fmla="*/ 1329292 w 1329292"/>
                <a:gd name="connsiteY1" fmla="*/ 490 h 527434"/>
                <a:gd name="connsiteX2" fmla="*/ 1329292 w 1329292"/>
                <a:gd name="connsiteY2" fmla="*/ 527434 h 527434"/>
                <a:gd name="connsiteX3" fmla="*/ 0 w 1329292"/>
                <a:gd name="connsiteY3" fmla="*/ 527434 h 527434"/>
                <a:gd name="connsiteX4" fmla="*/ 0 w 1329292"/>
                <a:gd name="connsiteY4" fmla="*/ 490 h 527434"/>
                <a:gd name="connsiteX5" fmla="*/ 1120220 w 1329292"/>
                <a:gd name="connsiteY5" fmla="*/ 91440 h 527434"/>
                <a:gd name="connsiteX0" fmla="*/ 1028780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7389 w 1329292"/>
                <a:gd name="connsiteY2" fmla="*/ 429101 h 528862"/>
                <a:gd name="connsiteX3" fmla="*/ 1329292 w 1329292"/>
                <a:gd name="connsiteY3" fmla="*/ 528862 h 528862"/>
                <a:gd name="connsiteX4" fmla="*/ 0 w 1329292"/>
                <a:gd name="connsiteY4" fmla="*/ 528862 h 528862"/>
                <a:gd name="connsiteX5" fmla="*/ 0 w 1329292"/>
                <a:gd name="connsiteY5" fmla="*/ 1918 h 528862"/>
                <a:gd name="connsiteX6" fmla="*/ 346314 w 1329292"/>
                <a:gd name="connsiteY6" fmla="*/ 0 h 528862"/>
                <a:gd name="connsiteX0" fmla="*/ 1329292 w 1329292"/>
                <a:gd name="connsiteY0" fmla="*/ 1918 h 528862"/>
                <a:gd name="connsiteX1" fmla="*/ 1327389 w 1329292"/>
                <a:gd name="connsiteY1" fmla="*/ 429101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327389 w 1329292"/>
                <a:gd name="connsiteY0" fmla="*/ 429101 h 528862"/>
                <a:gd name="connsiteX1" fmla="*/ 1329292 w 1329292"/>
                <a:gd name="connsiteY1" fmla="*/ 528862 h 528862"/>
                <a:gd name="connsiteX2" fmla="*/ 0 w 1329292"/>
                <a:gd name="connsiteY2" fmla="*/ 528862 h 528862"/>
                <a:gd name="connsiteX3" fmla="*/ 0 w 1329292"/>
                <a:gd name="connsiteY3" fmla="*/ 1918 h 528862"/>
                <a:gd name="connsiteX4" fmla="*/ 346314 w 1329292"/>
                <a:gd name="connsiteY4" fmla="*/ 0 h 5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292" h="528862">
                  <a:moveTo>
                    <a:pt x="1327389" y="429101"/>
                  </a:moveTo>
                  <a:cubicBezTo>
                    <a:pt x="1328023" y="462355"/>
                    <a:pt x="1328658" y="495608"/>
                    <a:pt x="1329292" y="528862"/>
                  </a:cubicBezTo>
                  <a:lnTo>
                    <a:pt x="0" y="528862"/>
                  </a:lnTo>
                  <a:lnTo>
                    <a:pt x="0" y="1918"/>
                  </a:lnTo>
                  <a:lnTo>
                    <a:pt x="346314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9FA62A5-9B8D-4EB3-AC3E-1806375C302B}"/>
                </a:ext>
              </a:extLst>
            </p:cNvPr>
            <p:cNvSpPr txBox="1"/>
            <p:nvPr/>
          </p:nvSpPr>
          <p:spPr>
            <a:xfrm>
              <a:off x="407202" y="2864114"/>
              <a:ext cx="8584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B324B893-8CCF-4FFF-A5A4-8E8D65F6F384}"/>
              </a:ext>
            </a:extLst>
          </p:cNvPr>
          <p:cNvGrpSpPr/>
          <p:nvPr/>
        </p:nvGrpSpPr>
        <p:grpSpPr>
          <a:xfrm>
            <a:off x="312432" y="4424871"/>
            <a:ext cx="5028581" cy="1323439"/>
            <a:chOff x="407202" y="2864114"/>
            <a:chExt cx="5028581" cy="1323439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70FC7E99-0CAD-4EB5-9F5F-D1E34A04B08D}"/>
                </a:ext>
              </a:extLst>
            </p:cNvPr>
            <p:cNvSpPr txBox="1"/>
            <p:nvPr/>
          </p:nvSpPr>
          <p:spPr>
            <a:xfrm>
              <a:off x="1017291" y="3469868"/>
              <a:ext cx="4418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任何相邻时间步之间的距离保持一致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50">
              <a:extLst>
                <a:ext uri="{FF2B5EF4-FFF2-40B4-BE49-F238E27FC236}">
                  <a16:creationId xmlns:a16="http://schemas.microsoft.com/office/drawing/2014/main" id="{450D2EA4-BC06-4771-A655-727FC463C2D6}"/>
                </a:ext>
              </a:extLst>
            </p:cNvPr>
            <p:cNvSpPr/>
            <p:nvPr/>
          </p:nvSpPr>
          <p:spPr>
            <a:xfrm>
              <a:off x="492680" y="3540113"/>
              <a:ext cx="865664" cy="453774"/>
            </a:xfrm>
            <a:custGeom>
              <a:avLst/>
              <a:gdLst>
                <a:gd name="connsiteX0" fmla="*/ 0 w 1329292"/>
                <a:gd name="connsiteY0" fmla="*/ 0 h 526944"/>
                <a:gd name="connsiteX1" fmla="*/ 1329292 w 1329292"/>
                <a:gd name="connsiteY1" fmla="*/ 0 h 526944"/>
                <a:gd name="connsiteX2" fmla="*/ 1329292 w 1329292"/>
                <a:gd name="connsiteY2" fmla="*/ 526944 h 526944"/>
                <a:gd name="connsiteX3" fmla="*/ 0 w 1329292"/>
                <a:gd name="connsiteY3" fmla="*/ 526944 h 526944"/>
                <a:gd name="connsiteX4" fmla="*/ 0 w 1329292"/>
                <a:gd name="connsiteY4" fmla="*/ 0 h 526944"/>
                <a:gd name="connsiteX0" fmla="*/ 0 w 1329292"/>
                <a:gd name="connsiteY0" fmla="*/ 490 h 527434"/>
                <a:gd name="connsiteX1" fmla="*/ 1028780 w 1329292"/>
                <a:gd name="connsiteY1" fmla="*/ 0 h 527434"/>
                <a:gd name="connsiteX2" fmla="*/ 1329292 w 1329292"/>
                <a:gd name="connsiteY2" fmla="*/ 490 h 527434"/>
                <a:gd name="connsiteX3" fmla="*/ 1329292 w 1329292"/>
                <a:gd name="connsiteY3" fmla="*/ 527434 h 527434"/>
                <a:gd name="connsiteX4" fmla="*/ 0 w 1329292"/>
                <a:gd name="connsiteY4" fmla="*/ 527434 h 527434"/>
                <a:gd name="connsiteX5" fmla="*/ 0 w 1329292"/>
                <a:gd name="connsiteY5" fmla="*/ 490 h 527434"/>
                <a:gd name="connsiteX0" fmla="*/ 1028780 w 1329292"/>
                <a:gd name="connsiteY0" fmla="*/ 0 h 527434"/>
                <a:gd name="connsiteX1" fmla="*/ 1329292 w 1329292"/>
                <a:gd name="connsiteY1" fmla="*/ 490 h 527434"/>
                <a:gd name="connsiteX2" fmla="*/ 1329292 w 1329292"/>
                <a:gd name="connsiteY2" fmla="*/ 527434 h 527434"/>
                <a:gd name="connsiteX3" fmla="*/ 0 w 1329292"/>
                <a:gd name="connsiteY3" fmla="*/ 527434 h 527434"/>
                <a:gd name="connsiteX4" fmla="*/ 0 w 1329292"/>
                <a:gd name="connsiteY4" fmla="*/ 490 h 527434"/>
                <a:gd name="connsiteX5" fmla="*/ 1120220 w 1329292"/>
                <a:gd name="connsiteY5" fmla="*/ 91440 h 527434"/>
                <a:gd name="connsiteX0" fmla="*/ 1028780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7389 w 1329292"/>
                <a:gd name="connsiteY2" fmla="*/ 429101 h 528862"/>
                <a:gd name="connsiteX3" fmla="*/ 1329292 w 1329292"/>
                <a:gd name="connsiteY3" fmla="*/ 528862 h 528862"/>
                <a:gd name="connsiteX4" fmla="*/ 0 w 1329292"/>
                <a:gd name="connsiteY4" fmla="*/ 528862 h 528862"/>
                <a:gd name="connsiteX5" fmla="*/ 0 w 1329292"/>
                <a:gd name="connsiteY5" fmla="*/ 1918 h 528862"/>
                <a:gd name="connsiteX6" fmla="*/ 346314 w 1329292"/>
                <a:gd name="connsiteY6" fmla="*/ 0 h 528862"/>
                <a:gd name="connsiteX0" fmla="*/ 1329292 w 1329292"/>
                <a:gd name="connsiteY0" fmla="*/ 1918 h 528862"/>
                <a:gd name="connsiteX1" fmla="*/ 1327389 w 1329292"/>
                <a:gd name="connsiteY1" fmla="*/ 429101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327389 w 1329292"/>
                <a:gd name="connsiteY0" fmla="*/ 429101 h 528862"/>
                <a:gd name="connsiteX1" fmla="*/ 1329292 w 1329292"/>
                <a:gd name="connsiteY1" fmla="*/ 528862 h 528862"/>
                <a:gd name="connsiteX2" fmla="*/ 0 w 1329292"/>
                <a:gd name="connsiteY2" fmla="*/ 528862 h 528862"/>
                <a:gd name="connsiteX3" fmla="*/ 0 w 1329292"/>
                <a:gd name="connsiteY3" fmla="*/ 1918 h 528862"/>
                <a:gd name="connsiteX4" fmla="*/ 346314 w 1329292"/>
                <a:gd name="connsiteY4" fmla="*/ 0 h 5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292" h="528862">
                  <a:moveTo>
                    <a:pt x="1327389" y="429101"/>
                  </a:moveTo>
                  <a:cubicBezTo>
                    <a:pt x="1328023" y="462355"/>
                    <a:pt x="1328658" y="495608"/>
                    <a:pt x="1329292" y="528862"/>
                  </a:cubicBezTo>
                  <a:lnTo>
                    <a:pt x="0" y="528862"/>
                  </a:lnTo>
                  <a:lnTo>
                    <a:pt x="0" y="1918"/>
                  </a:lnTo>
                  <a:lnTo>
                    <a:pt x="346314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3537F578-1B0A-43F3-A9D6-8E634E0A3037}"/>
                </a:ext>
              </a:extLst>
            </p:cNvPr>
            <p:cNvSpPr txBox="1"/>
            <p:nvPr/>
          </p:nvSpPr>
          <p:spPr>
            <a:xfrm>
              <a:off x="407202" y="2864114"/>
              <a:ext cx="8584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80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936175A-1BD1-4406-905E-C06561EE44A9}"/>
              </a:ext>
            </a:extLst>
          </p:cNvPr>
          <p:cNvGrpSpPr/>
          <p:nvPr/>
        </p:nvGrpSpPr>
        <p:grpSpPr>
          <a:xfrm>
            <a:off x="312432" y="5552896"/>
            <a:ext cx="5028581" cy="1323439"/>
            <a:chOff x="407202" y="2864114"/>
            <a:chExt cx="5028581" cy="1323439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A04AFA77-DA55-4FB4-B436-30D8CA0EBFDE}"/>
                </a:ext>
              </a:extLst>
            </p:cNvPr>
            <p:cNvSpPr txBox="1"/>
            <p:nvPr/>
          </p:nvSpPr>
          <p:spPr>
            <a:xfrm>
              <a:off x="1017291" y="3469868"/>
              <a:ext cx="44184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值是有界的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,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且能适应不同长度的句子</a:t>
              </a:r>
              <a:endPara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矩形 50">
              <a:extLst>
                <a:ext uri="{FF2B5EF4-FFF2-40B4-BE49-F238E27FC236}">
                  <a16:creationId xmlns:a16="http://schemas.microsoft.com/office/drawing/2014/main" id="{DA05DC5E-9969-4E26-A1F0-3DCFF22D82EA}"/>
                </a:ext>
              </a:extLst>
            </p:cNvPr>
            <p:cNvSpPr/>
            <p:nvPr/>
          </p:nvSpPr>
          <p:spPr>
            <a:xfrm>
              <a:off x="492680" y="3540113"/>
              <a:ext cx="865664" cy="453774"/>
            </a:xfrm>
            <a:custGeom>
              <a:avLst/>
              <a:gdLst>
                <a:gd name="connsiteX0" fmla="*/ 0 w 1329292"/>
                <a:gd name="connsiteY0" fmla="*/ 0 h 526944"/>
                <a:gd name="connsiteX1" fmla="*/ 1329292 w 1329292"/>
                <a:gd name="connsiteY1" fmla="*/ 0 h 526944"/>
                <a:gd name="connsiteX2" fmla="*/ 1329292 w 1329292"/>
                <a:gd name="connsiteY2" fmla="*/ 526944 h 526944"/>
                <a:gd name="connsiteX3" fmla="*/ 0 w 1329292"/>
                <a:gd name="connsiteY3" fmla="*/ 526944 h 526944"/>
                <a:gd name="connsiteX4" fmla="*/ 0 w 1329292"/>
                <a:gd name="connsiteY4" fmla="*/ 0 h 526944"/>
                <a:gd name="connsiteX0" fmla="*/ 0 w 1329292"/>
                <a:gd name="connsiteY0" fmla="*/ 490 h 527434"/>
                <a:gd name="connsiteX1" fmla="*/ 1028780 w 1329292"/>
                <a:gd name="connsiteY1" fmla="*/ 0 h 527434"/>
                <a:gd name="connsiteX2" fmla="*/ 1329292 w 1329292"/>
                <a:gd name="connsiteY2" fmla="*/ 490 h 527434"/>
                <a:gd name="connsiteX3" fmla="*/ 1329292 w 1329292"/>
                <a:gd name="connsiteY3" fmla="*/ 527434 h 527434"/>
                <a:gd name="connsiteX4" fmla="*/ 0 w 1329292"/>
                <a:gd name="connsiteY4" fmla="*/ 527434 h 527434"/>
                <a:gd name="connsiteX5" fmla="*/ 0 w 1329292"/>
                <a:gd name="connsiteY5" fmla="*/ 490 h 527434"/>
                <a:gd name="connsiteX0" fmla="*/ 1028780 w 1329292"/>
                <a:gd name="connsiteY0" fmla="*/ 0 h 527434"/>
                <a:gd name="connsiteX1" fmla="*/ 1329292 w 1329292"/>
                <a:gd name="connsiteY1" fmla="*/ 490 h 527434"/>
                <a:gd name="connsiteX2" fmla="*/ 1329292 w 1329292"/>
                <a:gd name="connsiteY2" fmla="*/ 527434 h 527434"/>
                <a:gd name="connsiteX3" fmla="*/ 0 w 1329292"/>
                <a:gd name="connsiteY3" fmla="*/ 527434 h 527434"/>
                <a:gd name="connsiteX4" fmla="*/ 0 w 1329292"/>
                <a:gd name="connsiteY4" fmla="*/ 490 h 527434"/>
                <a:gd name="connsiteX5" fmla="*/ 1120220 w 1329292"/>
                <a:gd name="connsiteY5" fmla="*/ 91440 h 527434"/>
                <a:gd name="connsiteX0" fmla="*/ 1028780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7389 w 1329292"/>
                <a:gd name="connsiteY2" fmla="*/ 429101 h 528862"/>
                <a:gd name="connsiteX3" fmla="*/ 1329292 w 1329292"/>
                <a:gd name="connsiteY3" fmla="*/ 528862 h 528862"/>
                <a:gd name="connsiteX4" fmla="*/ 0 w 1329292"/>
                <a:gd name="connsiteY4" fmla="*/ 528862 h 528862"/>
                <a:gd name="connsiteX5" fmla="*/ 0 w 1329292"/>
                <a:gd name="connsiteY5" fmla="*/ 1918 h 528862"/>
                <a:gd name="connsiteX6" fmla="*/ 346314 w 1329292"/>
                <a:gd name="connsiteY6" fmla="*/ 0 h 528862"/>
                <a:gd name="connsiteX0" fmla="*/ 1329292 w 1329292"/>
                <a:gd name="connsiteY0" fmla="*/ 1918 h 528862"/>
                <a:gd name="connsiteX1" fmla="*/ 1327389 w 1329292"/>
                <a:gd name="connsiteY1" fmla="*/ 429101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327389 w 1329292"/>
                <a:gd name="connsiteY0" fmla="*/ 429101 h 528862"/>
                <a:gd name="connsiteX1" fmla="*/ 1329292 w 1329292"/>
                <a:gd name="connsiteY1" fmla="*/ 528862 h 528862"/>
                <a:gd name="connsiteX2" fmla="*/ 0 w 1329292"/>
                <a:gd name="connsiteY2" fmla="*/ 528862 h 528862"/>
                <a:gd name="connsiteX3" fmla="*/ 0 w 1329292"/>
                <a:gd name="connsiteY3" fmla="*/ 1918 h 528862"/>
                <a:gd name="connsiteX4" fmla="*/ 346314 w 1329292"/>
                <a:gd name="connsiteY4" fmla="*/ 0 h 5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292" h="528862">
                  <a:moveTo>
                    <a:pt x="1327389" y="429101"/>
                  </a:moveTo>
                  <a:cubicBezTo>
                    <a:pt x="1328023" y="462355"/>
                    <a:pt x="1328658" y="495608"/>
                    <a:pt x="1329292" y="528862"/>
                  </a:cubicBezTo>
                  <a:lnTo>
                    <a:pt x="0" y="528862"/>
                  </a:lnTo>
                  <a:lnTo>
                    <a:pt x="0" y="1918"/>
                  </a:lnTo>
                  <a:lnTo>
                    <a:pt x="346314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2F2A839-EA86-4732-AB15-92D0F45B5B7E}"/>
                </a:ext>
              </a:extLst>
            </p:cNvPr>
            <p:cNvSpPr txBox="1"/>
            <p:nvPr/>
          </p:nvSpPr>
          <p:spPr>
            <a:xfrm>
              <a:off x="407202" y="2864114"/>
              <a:ext cx="8584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80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A8DCDDB-9133-4C9C-B6C1-4216980A3B59}"/>
                  </a:ext>
                </a:extLst>
              </p:cNvPr>
              <p:cNvSpPr txBox="1"/>
              <p:nvPr/>
            </p:nvSpPr>
            <p:spPr>
              <a:xfrm>
                <a:off x="6523168" y="5119797"/>
                <a:ext cx="3708964" cy="654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𝑠𝑖𝑛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10000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𝑚𝑜𝑑𝑒𝑙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2A8DCDDB-9133-4C9C-B6C1-4216980A3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3168" y="5119797"/>
                <a:ext cx="3708964" cy="65447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06EB917-B296-4BD1-B1F0-DCFB0BACA264}"/>
                  </a:ext>
                </a:extLst>
              </p:cNvPr>
              <p:cNvSpPr txBox="1"/>
              <p:nvPr/>
            </p:nvSpPr>
            <p:spPr>
              <a:xfrm>
                <a:off x="6096000" y="5817419"/>
                <a:ext cx="4136132" cy="6544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𝑃𝐸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𝑝𝑜𝑠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altLang="zh-CN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𝑐𝑜𝑠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𝑝𝑜𝑠</m:t>
                              </m:r>
                            </m:num>
                            <m:den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10000</m:t>
                                  </m:r>
                                </m:e>
                                <m:sup>
                                  <m:f>
                                    <m:fPr>
                                      <m:type m:val="skw"/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num>
                                    <m:den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_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𝑚𝑜𝑑𝑒𝑙</m:t>
                                      </m:r>
                                    </m:den>
                                  </m:f>
                                </m:sup>
                              </m:sSup>
                            </m:den>
                          </m:f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106EB917-B296-4BD1-B1F0-DCFB0BACA2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96000" y="5817419"/>
                <a:ext cx="4136132" cy="654475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图片 3">
            <a:extLst>
              <a:ext uri="{FF2B5EF4-FFF2-40B4-BE49-F238E27FC236}">
                <a16:creationId xmlns:a16="http://schemas.microsoft.com/office/drawing/2014/main" id="{CCAB054D-F9AC-4AB2-8AA5-AE68B3E43F28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8700" y="3607083"/>
            <a:ext cx="7173326" cy="952633"/>
          </a:xfrm>
          <a:prstGeom prst="rect">
            <a:avLst/>
          </a:prstGeom>
        </p:spPr>
      </p:pic>
      <p:sp>
        <p:nvSpPr>
          <p:cNvPr id="31" name="MG-圆角矩形 128">
            <a:extLst>
              <a:ext uri="{FF2B5EF4-FFF2-40B4-BE49-F238E27FC236}">
                <a16:creationId xmlns:a16="http://schemas.microsoft.com/office/drawing/2014/main" id="{8707D471-3907-43B5-A699-6F79100F0978}"/>
              </a:ext>
            </a:extLst>
          </p:cNvPr>
          <p:cNvSpPr/>
          <p:nvPr>
            <p:custDataLst>
              <p:tags r:id="rId7"/>
            </p:custDataLst>
          </p:nvPr>
        </p:nvSpPr>
        <p:spPr>
          <a:xfrm>
            <a:off x="4838700" y="3429000"/>
            <a:ext cx="7236829" cy="1277511"/>
          </a:xfrm>
          <a:prstGeom prst="roundRect">
            <a:avLst/>
          </a:prstGeom>
          <a:noFill/>
          <a:ln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2995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G-Rectangle 6">
            <a:extLst>
              <a:ext uri="{FF2B5EF4-FFF2-40B4-BE49-F238E27FC236}">
                <a16:creationId xmlns:a16="http://schemas.microsoft.com/office/drawing/2014/main" id="{3DA0244F-C285-4056-71E5-0A536C09D0E8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2" y="862791"/>
            <a:ext cx="12191998" cy="45929"/>
          </a:xfrm>
          <a:prstGeom prst="rect">
            <a:avLst/>
          </a:prstGeom>
          <a:gradFill flip="none" rotWithShape="1">
            <a:gsLst>
              <a:gs pos="0">
                <a:srgbClr val="0000FF"/>
              </a:gs>
              <a:gs pos="22000">
                <a:srgbClr val="6699FF"/>
              </a:gs>
              <a:gs pos="100000">
                <a:srgbClr val="CCECFF"/>
              </a:gs>
            </a:gsLst>
            <a:lin ang="0" scaled="1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9" name="MG-图片 8">
            <a:extLst>
              <a:ext uri="{FF2B5EF4-FFF2-40B4-BE49-F238E27FC236}">
                <a16:creationId xmlns:a16="http://schemas.microsoft.com/office/drawing/2014/main" id="{57A4A4F4-B51E-ACB3-342B-011245ED4BB8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2" t="4818" r="16883" b="83195"/>
          <a:stretch/>
        </p:blipFill>
        <p:spPr>
          <a:xfrm>
            <a:off x="9311222" y="0"/>
            <a:ext cx="2880778" cy="720000"/>
          </a:xfrm>
          <a:prstGeom prst="rect">
            <a:avLst/>
          </a:prstGeom>
        </p:spPr>
      </p:pic>
      <p:sp>
        <p:nvSpPr>
          <p:cNvPr id="10" name="MG-文本框 9">
            <a:extLst>
              <a:ext uri="{FF2B5EF4-FFF2-40B4-BE49-F238E27FC236}">
                <a16:creationId xmlns:a16="http://schemas.microsoft.com/office/drawing/2014/main" id="{E50A2D8C-C147-4F9B-A6E4-8155CA05867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0" y="258335"/>
            <a:ext cx="78894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6.</a:t>
            </a:r>
            <a:r>
              <a:rPr lang="zh-CN" altLang="en-US" sz="2400" b="1" spc="1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自回归</a:t>
            </a:r>
          </a:p>
        </p:txBody>
      </p:sp>
      <p:sp>
        <p:nvSpPr>
          <p:cNvPr id="40" name="MG-梯形 39">
            <a:extLst>
              <a:ext uri="{FF2B5EF4-FFF2-40B4-BE49-F238E27FC236}">
                <a16:creationId xmlns:a16="http://schemas.microsoft.com/office/drawing/2014/main" id="{A3DE6F07-2694-436E-B211-E5916D3B7BCE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5400000" flipH="1">
            <a:off x="499804" y="1858497"/>
            <a:ext cx="2147155" cy="1439999"/>
          </a:xfrm>
          <a:prstGeom prst="trapezoid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MG-椭圆 2">
                <a:extLst>
                  <a:ext uri="{FF2B5EF4-FFF2-40B4-BE49-F238E27FC236}">
                    <a16:creationId xmlns:a16="http://schemas.microsoft.com/office/drawing/2014/main" id="{7A0BFF62-C353-45FD-8C58-BABDBA786736}"/>
                  </a:ext>
                </a:extLst>
              </p:cNvPr>
              <p:cNvSpPr/>
              <p:nvPr>
                <p:custDataLst>
                  <p:tags r:id="rId5"/>
                </p:custDataLst>
              </p:nvPr>
            </p:nvSpPr>
            <p:spPr>
              <a:xfrm>
                <a:off x="120627" y="148206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41" name="MG-椭圆 2">
                <a:extLst>
                  <a:ext uri="{FF2B5EF4-FFF2-40B4-BE49-F238E27FC236}">
                    <a16:creationId xmlns:a16="http://schemas.microsoft.com/office/drawing/2014/main" id="{7A0BFF62-C353-45FD-8C58-BABDBA7867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2"/>
                </p:custDataLst>
              </p:nvPr>
            </p:nvSpPr>
            <p:spPr>
              <a:xfrm>
                <a:off x="120627" y="1482060"/>
                <a:ext cx="540000" cy="540000"/>
              </a:xfrm>
              <a:prstGeom prst="ellipse">
                <a:avLst/>
              </a:prstGeom>
              <a:blipFill>
                <a:blip r:embed="rId6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MG-椭圆 10">
                <a:extLst>
                  <a:ext uri="{FF2B5EF4-FFF2-40B4-BE49-F238E27FC236}">
                    <a16:creationId xmlns:a16="http://schemas.microsoft.com/office/drawing/2014/main" id="{3EDD8BCF-7306-4AF7-8E28-3FD067B2893A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120627" y="2153030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42" name="MG-椭圆 10">
                <a:extLst>
                  <a:ext uri="{FF2B5EF4-FFF2-40B4-BE49-F238E27FC236}">
                    <a16:creationId xmlns:a16="http://schemas.microsoft.com/office/drawing/2014/main" id="{3EDD8BCF-7306-4AF7-8E28-3FD067B289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4"/>
                </p:custDataLst>
              </p:nvPr>
            </p:nvSpPr>
            <p:spPr>
              <a:xfrm>
                <a:off x="120627" y="2153030"/>
                <a:ext cx="540000" cy="540000"/>
              </a:xfrm>
              <a:prstGeom prst="ellipse">
                <a:avLst/>
              </a:prstGeom>
              <a:blipFill>
                <a:blip r:embed="rId6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MG-椭圆 11">
                <a:extLst>
                  <a:ext uri="{FF2B5EF4-FFF2-40B4-BE49-F238E27FC236}">
                    <a16:creationId xmlns:a16="http://schemas.microsoft.com/office/drawing/2014/main" id="{B9662B16-8267-4D7C-9BA5-2C412F4DC1A7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120627" y="3231968"/>
                <a:ext cx="540000" cy="540000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  </m:t>
                          </m:r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altLang="zh-CN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𝒕</m:t>
                          </m:r>
                        </m:sub>
                      </m:sSub>
                    </m:oMath>
                  </m:oMathPara>
                </a14:m>
                <a:endParaRPr lang="en-US" altLang="zh-CN" b="1" dirty="0"/>
              </a:p>
            </p:txBody>
          </p:sp>
        </mc:Choice>
        <mc:Fallback xmlns="">
          <p:sp>
            <p:nvSpPr>
              <p:cNvPr id="43" name="MG-椭圆 11">
                <a:extLst>
                  <a:ext uri="{FF2B5EF4-FFF2-40B4-BE49-F238E27FC236}">
                    <a16:creationId xmlns:a16="http://schemas.microsoft.com/office/drawing/2014/main" id="{B9662B16-8267-4D7C-9BA5-2C412F4DC1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6"/>
                </p:custDataLst>
              </p:nvPr>
            </p:nvSpPr>
            <p:spPr>
              <a:xfrm>
                <a:off x="120627" y="3231968"/>
                <a:ext cx="540000" cy="540000"/>
              </a:xfrm>
              <a:prstGeom prst="ellipse">
                <a:avLst/>
              </a:prstGeom>
              <a:blipFill>
                <a:blip r:embed="rId6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MG-文本框 1">
                <a:extLst>
                  <a:ext uri="{FF2B5EF4-FFF2-40B4-BE49-F238E27FC236}">
                    <a16:creationId xmlns:a16="http://schemas.microsoft.com/office/drawing/2014/main" id="{33676139-D848-4ED7-8ED9-6D0715C02DA2}"/>
                  </a:ext>
                </a:extLst>
              </p:cNvPr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303256" y="2824000"/>
                <a:ext cx="13625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latin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MG-文本框 1">
                <a:extLst>
                  <a:ext uri="{FF2B5EF4-FFF2-40B4-BE49-F238E27FC236}">
                    <a16:creationId xmlns:a16="http://schemas.microsoft.com/office/drawing/2014/main" id="{33676139-D848-4ED7-8ED9-6D0715C02D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68"/>
                </p:custDataLst>
              </p:nvPr>
            </p:nvSpPr>
            <p:spPr>
              <a:xfrm>
                <a:off x="303256" y="2824000"/>
                <a:ext cx="136255" cy="276999"/>
              </a:xfrm>
              <a:prstGeom prst="rect">
                <a:avLst/>
              </a:prstGeom>
              <a:blipFill>
                <a:blip r:embed="rId69"/>
                <a:stretch>
                  <a:fillRect l="-36364" r="-36364" b="-86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7" name="MG-组合 96">
            <a:extLst>
              <a:ext uri="{FF2B5EF4-FFF2-40B4-BE49-F238E27FC236}">
                <a16:creationId xmlns:a16="http://schemas.microsoft.com/office/drawing/2014/main" id="{B9020138-75CD-45BD-84E8-2D586858041C}"/>
              </a:ext>
            </a:extLst>
          </p:cNvPr>
          <p:cNvGrpSpPr/>
          <p:nvPr>
            <p:custDataLst>
              <p:tags r:id="rId9"/>
            </p:custDataLst>
          </p:nvPr>
        </p:nvGrpSpPr>
        <p:grpSpPr>
          <a:xfrm>
            <a:off x="2255044" y="1447770"/>
            <a:ext cx="2077804" cy="2286835"/>
            <a:chOff x="2697514" y="1056545"/>
            <a:chExt cx="2077804" cy="2286835"/>
          </a:xfrm>
        </p:grpSpPr>
        <p:sp>
          <p:nvSpPr>
            <p:cNvPr id="39" name="MG-梯形 38">
              <a:extLst>
                <a:ext uri="{FF2B5EF4-FFF2-40B4-BE49-F238E27FC236}">
                  <a16:creationId xmlns:a16="http://schemas.microsoft.com/office/drawing/2014/main" id="{D128BE04-73F0-4E03-AB23-046E50FDA42C}"/>
                </a:ext>
              </a:extLst>
            </p:cNvPr>
            <p:cNvSpPr/>
            <p:nvPr>
              <p:custDataLst>
                <p:tags r:id="rId54"/>
              </p:custDataLst>
            </p:nvPr>
          </p:nvSpPr>
          <p:spPr>
            <a:xfrm rot="16200000">
              <a:off x="2343937" y="1467272"/>
              <a:ext cx="2147154" cy="1439999"/>
            </a:xfrm>
            <a:prstGeom prst="trapezoid">
              <a:avLst/>
            </a:prstGeom>
            <a:solidFill>
              <a:srgbClr val="DBB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MG-椭圆 12">
                  <a:extLst>
                    <a:ext uri="{FF2B5EF4-FFF2-40B4-BE49-F238E27FC236}">
                      <a16:creationId xmlns:a16="http://schemas.microsoft.com/office/drawing/2014/main" id="{FD5FC8DB-23DB-4C26-8D67-F770C3A63757}"/>
                    </a:ext>
                  </a:extLst>
                </p:cNvPr>
                <p:cNvSpPr/>
                <p:nvPr>
                  <p:custDataLst>
                    <p:tags r:id="rId55"/>
                  </p:custDataLst>
                </p:nvPr>
              </p:nvSpPr>
              <p:spPr>
                <a:xfrm>
                  <a:off x="4206839" y="1056545"/>
                  <a:ext cx="540000" cy="540000"/>
                </a:xfrm>
                <a:prstGeom prst="ellipse">
                  <a:avLst/>
                </a:prstGeom>
                <a:solidFill>
                  <a:srgbClr val="CC99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45" name="MG-椭圆 12">
                  <a:extLst>
                    <a:ext uri="{FF2B5EF4-FFF2-40B4-BE49-F238E27FC236}">
                      <a16:creationId xmlns:a16="http://schemas.microsoft.com/office/drawing/2014/main" id="{FD5FC8DB-23DB-4C26-8D67-F770C3A6375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0"/>
                  </p:custDataLst>
                </p:nvPr>
              </p:nvSpPr>
              <p:spPr>
                <a:xfrm>
                  <a:off x="4206839" y="1056545"/>
                  <a:ext cx="540000" cy="540000"/>
                </a:xfrm>
                <a:prstGeom prst="ellipse">
                  <a:avLst/>
                </a:prstGeom>
                <a:blipFill>
                  <a:blip r:embed="rId7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MG-椭圆 13">
                  <a:extLst>
                    <a:ext uri="{FF2B5EF4-FFF2-40B4-BE49-F238E27FC236}">
                      <a16:creationId xmlns:a16="http://schemas.microsoft.com/office/drawing/2014/main" id="{539538D4-3C18-4673-B74E-9D930435A241}"/>
                    </a:ext>
                  </a:extLst>
                </p:cNvPr>
                <p:cNvSpPr/>
                <p:nvPr>
                  <p:custDataLst>
                    <p:tags r:id="rId56"/>
                  </p:custDataLst>
                </p:nvPr>
              </p:nvSpPr>
              <p:spPr>
                <a:xfrm>
                  <a:off x="4206839" y="1726490"/>
                  <a:ext cx="540000" cy="540000"/>
                </a:xfrm>
                <a:prstGeom prst="ellipse">
                  <a:avLst/>
                </a:prstGeom>
                <a:solidFill>
                  <a:srgbClr val="CC99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46" name="MG-椭圆 13">
                  <a:extLst>
                    <a:ext uri="{FF2B5EF4-FFF2-40B4-BE49-F238E27FC236}">
                      <a16:creationId xmlns:a16="http://schemas.microsoft.com/office/drawing/2014/main" id="{539538D4-3C18-4673-B74E-9D930435A24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2"/>
                  </p:custDataLst>
                </p:nvPr>
              </p:nvSpPr>
              <p:spPr>
                <a:xfrm>
                  <a:off x="4206839" y="1726490"/>
                  <a:ext cx="540000" cy="540000"/>
                </a:xfrm>
                <a:prstGeom prst="ellipse">
                  <a:avLst/>
                </a:prstGeom>
                <a:blipFill>
                  <a:blip r:embed="rId7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7" name="MG-椭圆 14">
                  <a:extLst>
                    <a:ext uri="{FF2B5EF4-FFF2-40B4-BE49-F238E27FC236}">
                      <a16:creationId xmlns:a16="http://schemas.microsoft.com/office/drawing/2014/main" id="{E86B85B8-CC6E-4C03-92AB-D64D874B6915}"/>
                    </a:ext>
                  </a:extLst>
                </p:cNvPr>
                <p:cNvSpPr/>
                <p:nvPr>
                  <p:custDataLst>
                    <p:tags r:id="rId57"/>
                  </p:custDataLst>
                </p:nvPr>
              </p:nvSpPr>
              <p:spPr>
                <a:xfrm>
                  <a:off x="4235318" y="2803380"/>
                  <a:ext cx="540000" cy="540000"/>
                </a:xfrm>
                <a:prstGeom prst="ellipse">
                  <a:avLst/>
                </a:prstGeom>
                <a:solidFill>
                  <a:srgbClr val="CC99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47" name="MG-椭圆 14">
                  <a:extLst>
                    <a:ext uri="{FF2B5EF4-FFF2-40B4-BE49-F238E27FC236}">
                      <a16:creationId xmlns:a16="http://schemas.microsoft.com/office/drawing/2014/main" id="{E86B85B8-CC6E-4C03-92AB-D64D874B691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4"/>
                  </p:custDataLst>
                </p:nvPr>
              </p:nvSpPr>
              <p:spPr>
                <a:xfrm>
                  <a:off x="4235318" y="2803380"/>
                  <a:ext cx="540000" cy="540000"/>
                </a:xfrm>
                <a:prstGeom prst="ellipse">
                  <a:avLst/>
                </a:prstGeom>
                <a:blipFill>
                  <a:blip r:embed="rId7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MG-文本框 47">
                  <a:extLst>
                    <a:ext uri="{FF2B5EF4-FFF2-40B4-BE49-F238E27FC236}">
                      <a16:creationId xmlns:a16="http://schemas.microsoft.com/office/drawing/2014/main" id="{F6A11B04-C99C-4730-9D50-3895DAF21E1B}"/>
                    </a:ext>
                  </a:extLst>
                </p:cNvPr>
                <p:cNvSpPr txBox="1"/>
                <p:nvPr>
                  <p:custDataLst>
                    <p:tags r:id="rId58"/>
                  </p:custDataLst>
                </p:nvPr>
              </p:nvSpPr>
              <p:spPr>
                <a:xfrm>
                  <a:off x="4437191" y="2396435"/>
                  <a:ext cx="136255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latin typeface="Cambria Math" panose="02040503050406030204" pitchFamily="18" charset="0"/>
                          </a:rPr>
                          <m:t>⋮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48" name="MG-文本框 47">
                  <a:extLst>
                    <a:ext uri="{FF2B5EF4-FFF2-40B4-BE49-F238E27FC236}">
                      <a16:creationId xmlns:a16="http://schemas.microsoft.com/office/drawing/2014/main" id="{F6A11B04-C99C-4730-9D50-3895DAF21E1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6"/>
                  </p:custDataLst>
                </p:nvPr>
              </p:nvSpPr>
              <p:spPr>
                <a:xfrm>
                  <a:off x="4437191" y="2396435"/>
                  <a:ext cx="136255" cy="276999"/>
                </a:xfrm>
                <a:prstGeom prst="rect">
                  <a:avLst/>
                </a:prstGeom>
                <a:blipFill>
                  <a:blip r:embed="rId77"/>
                  <a:stretch>
                    <a:fillRect l="-34783" r="-30435" b="-869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3" name="MG-组合 122">
            <a:extLst>
              <a:ext uri="{FF2B5EF4-FFF2-40B4-BE49-F238E27FC236}">
                <a16:creationId xmlns:a16="http://schemas.microsoft.com/office/drawing/2014/main" id="{5CF7C910-A38F-4A92-AEED-AECE56DE1F1A}"/>
              </a:ext>
            </a:extLst>
          </p:cNvPr>
          <p:cNvGrpSpPr/>
          <p:nvPr>
            <p:custDataLst>
              <p:tags r:id="rId10"/>
            </p:custDataLst>
          </p:nvPr>
        </p:nvGrpSpPr>
        <p:grpSpPr>
          <a:xfrm>
            <a:off x="9609078" y="1286618"/>
            <a:ext cx="447082" cy="2904095"/>
            <a:chOff x="7856786" y="3576839"/>
            <a:chExt cx="447082" cy="290409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MG-文本框 63">
                  <a:extLst>
                    <a:ext uri="{FF2B5EF4-FFF2-40B4-BE49-F238E27FC236}">
                      <a16:creationId xmlns:a16="http://schemas.microsoft.com/office/drawing/2014/main" id="{F287A36E-4F58-4CAA-8244-68592C3D41DB}"/>
                    </a:ext>
                  </a:extLst>
                </p:cNvPr>
                <p:cNvSpPr txBox="1"/>
                <p:nvPr>
                  <p:custDataLst>
                    <p:tags r:id="rId51"/>
                  </p:custDataLst>
                </p:nvPr>
              </p:nvSpPr>
              <p:spPr>
                <a:xfrm>
                  <a:off x="7858184" y="4625127"/>
                  <a:ext cx="4455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64" name="MG-文本框 63">
                  <a:extLst>
                    <a:ext uri="{FF2B5EF4-FFF2-40B4-BE49-F238E27FC236}">
                      <a16:creationId xmlns:a16="http://schemas.microsoft.com/office/drawing/2014/main" id="{F287A36E-4F58-4CAA-8244-68592C3D41D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78"/>
                  </p:custDataLst>
                </p:nvPr>
              </p:nvSpPr>
              <p:spPr>
                <a:xfrm>
                  <a:off x="7858184" y="4625127"/>
                  <a:ext cx="445507" cy="369332"/>
                </a:xfrm>
                <a:prstGeom prst="rect">
                  <a:avLst/>
                </a:prstGeom>
                <a:blipFill>
                  <a:blip r:embed="rId7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0" name="MG-文本框 69">
                  <a:extLst>
                    <a:ext uri="{FF2B5EF4-FFF2-40B4-BE49-F238E27FC236}">
                      <a16:creationId xmlns:a16="http://schemas.microsoft.com/office/drawing/2014/main" id="{56414AF8-B491-4E66-BC37-16EE5C9CBCFE}"/>
                    </a:ext>
                  </a:extLst>
                </p:cNvPr>
                <p:cNvSpPr txBox="1"/>
                <p:nvPr>
                  <p:custDataLst>
                    <p:tags r:id="rId52"/>
                  </p:custDataLst>
                </p:nvPr>
              </p:nvSpPr>
              <p:spPr>
                <a:xfrm>
                  <a:off x="7858361" y="6111602"/>
                  <a:ext cx="4455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0" name="MG-文本框 69">
                  <a:extLst>
                    <a:ext uri="{FF2B5EF4-FFF2-40B4-BE49-F238E27FC236}">
                      <a16:creationId xmlns:a16="http://schemas.microsoft.com/office/drawing/2014/main" id="{56414AF8-B491-4E66-BC37-16EE5C9CBCF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0"/>
                  </p:custDataLst>
                </p:nvPr>
              </p:nvSpPr>
              <p:spPr>
                <a:xfrm>
                  <a:off x="7858361" y="6111602"/>
                  <a:ext cx="445507" cy="369332"/>
                </a:xfrm>
                <a:prstGeom prst="rect">
                  <a:avLst/>
                </a:prstGeom>
                <a:blipFill>
                  <a:blip r:embed="rId8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MG-文本框 70">
                  <a:extLst>
                    <a:ext uri="{FF2B5EF4-FFF2-40B4-BE49-F238E27FC236}">
                      <a16:creationId xmlns:a16="http://schemas.microsoft.com/office/drawing/2014/main" id="{73F60BEA-2469-421E-A56D-FFEE4088E479}"/>
                    </a:ext>
                  </a:extLst>
                </p:cNvPr>
                <p:cNvSpPr txBox="1"/>
                <p:nvPr>
                  <p:custDataLst>
                    <p:tags r:id="rId53"/>
                  </p:custDataLst>
                </p:nvPr>
              </p:nvSpPr>
              <p:spPr>
                <a:xfrm>
                  <a:off x="7856786" y="3576839"/>
                  <a:ext cx="445507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⋯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71" name="MG-文本框 70">
                  <a:extLst>
                    <a:ext uri="{FF2B5EF4-FFF2-40B4-BE49-F238E27FC236}">
                      <a16:creationId xmlns:a16="http://schemas.microsoft.com/office/drawing/2014/main" id="{73F60BEA-2469-421E-A56D-FFEE4088E47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2"/>
                  </p:custDataLst>
                </p:nvPr>
              </p:nvSpPr>
              <p:spPr>
                <a:xfrm>
                  <a:off x="7856786" y="3576839"/>
                  <a:ext cx="445507" cy="369332"/>
                </a:xfrm>
                <a:prstGeom prst="rect">
                  <a:avLst/>
                </a:prstGeom>
                <a:blipFill>
                  <a:blip r:embed="rId8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9" name="MG-组合 118">
            <a:extLst>
              <a:ext uri="{FF2B5EF4-FFF2-40B4-BE49-F238E27FC236}">
                <a16:creationId xmlns:a16="http://schemas.microsoft.com/office/drawing/2014/main" id="{C5665376-28AD-4A5F-9461-31260F5D5ABA}"/>
              </a:ext>
            </a:extLst>
          </p:cNvPr>
          <p:cNvGrpSpPr/>
          <p:nvPr>
            <p:custDataLst>
              <p:tags r:id="rId11"/>
            </p:custDataLst>
          </p:nvPr>
        </p:nvGrpSpPr>
        <p:grpSpPr>
          <a:xfrm>
            <a:off x="2707252" y="1286618"/>
            <a:ext cx="1440000" cy="3074763"/>
            <a:chOff x="954960" y="3576839"/>
            <a:chExt cx="1440000" cy="3074763"/>
          </a:xfrm>
        </p:grpSpPr>
        <p:sp>
          <p:nvSpPr>
            <p:cNvPr id="78" name="MG-圆角矩形 1">
              <a:extLst>
                <a:ext uri="{FF2B5EF4-FFF2-40B4-BE49-F238E27FC236}">
                  <a16:creationId xmlns:a16="http://schemas.microsoft.com/office/drawing/2014/main" id="{E55BD14E-C5BC-4212-8BBD-B9CE53BFC6F3}"/>
                </a:ext>
              </a:extLst>
            </p:cNvPr>
            <p:cNvSpPr/>
            <p:nvPr>
              <p:custDataLst>
                <p:tags r:id="rId46"/>
              </p:custDataLst>
            </p:nvPr>
          </p:nvSpPr>
          <p:spPr>
            <a:xfrm>
              <a:off x="954960" y="4469145"/>
              <a:ext cx="1440000" cy="8892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MG-椭圆 2">
              <a:extLst>
                <a:ext uri="{FF2B5EF4-FFF2-40B4-BE49-F238E27FC236}">
                  <a16:creationId xmlns:a16="http://schemas.microsoft.com/office/drawing/2014/main" id="{CC5655D2-C46B-4B6E-9B9F-13508269308E}"/>
                </a:ext>
              </a:extLst>
            </p:cNvPr>
            <p:cNvSpPr/>
            <p:nvPr>
              <p:custDataLst>
                <p:tags r:id="rId47"/>
              </p:custDataLst>
            </p:nvPr>
          </p:nvSpPr>
          <p:spPr>
            <a:xfrm>
              <a:off x="1404960" y="6111602"/>
              <a:ext cx="540000" cy="540000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i="1" dirty="0" err="1">
                  <a:solidFill>
                    <a:schemeClr val="tx1"/>
                  </a:solidFill>
                  <a:latin typeface="Cambria Math" panose="02040503050406030204" pitchFamily="18" charset="0"/>
                </a:rPr>
                <a:t>st</a:t>
              </a:r>
              <a:endParaRPr lang="en-US" altLang="zh-CN" b="1" i="1" dirty="0">
                <a:solidFill>
                  <a:schemeClr val="tx1"/>
                </a:solidFill>
                <a:latin typeface="Cambria Math" panose="02040503050406030204" pitchFamily="18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MG-椭圆 12">
                  <a:extLst>
                    <a:ext uri="{FF2B5EF4-FFF2-40B4-BE49-F238E27FC236}">
                      <a16:creationId xmlns:a16="http://schemas.microsoft.com/office/drawing/2014/main" id="{85F7AC1B-9F69-4DE3-AD38-2664A1DECCA1}"/>
                    </a:ext>
                  </a:extLst>
                </p:cNvPr>
                <p:cNvSpPr/>
                <p:nvPr>
                  <p:custDataLst>
                    <p:tags r:id="rId48"/>
                  </p:custDataLst>
                </p:nvPr>
              </p:nvSpPr>
              <p:spPr>
                <a:xfrm>
                  <a:off x="1401305" y="3576839"/>
                  <a:ext cx="540000" cy="540000"/>
                </a:xfrm>
                <a:prstGeom prst="ellipse">
                  <a:avLst/>
                </a:prstGeom>
                <a:solidFill>
                  <a:srgbClr val="CC99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80" name="MG-椭圆 12">
                  <a:extLst>
                    <a:ext uri="{FF2B5EF4-FFF2-40B4-BE49-F238E27FC236}">
                      <a16:creationId xmlns:a16="http://schemas.microsoft.com/office/drawing/2014/main" id="{85F7AC1B-9F69-4DE3-AD38-2664A1DECCA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4"/>
                  </p:custDataLst>
                </p:nvPr>
              </p:nvSpPr>
              <p:spPr>
                <a:xfrm>
                  <a:off x="1401305" y="3576839"/>
                  <a:ext cx="540000" cy="540000"/>
                </a:xfrm>
                <a:prstGeom prst="ellipse">
                  <a:avLst/>
                </a:prstGeom>
                <a:blipFill>
                  <a:blip r:embed="rId8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1" name="MG-StraightArrowConnector 30">
              <a:extLst>
                <a:ext uri="{FF2B5EF4-FFF2-40B4-BE49-F238E27FC236}">
                  <a16:creationId xmlns:a16="http://schemas.microsoft.com/office/drawing/2014/main" id="{58779DD0-C853-4482-B16D-3784E7A9C634}"/>
                </a:ext>
              </a:extLst>
            </p:cNvPr>
            <p:cNvCxnSpPr>
              <a:stCxn id="79" idx="0"/>
              <a:endCxn id="78" idx="2"/>
            </p:cNvCxnSpPr>
            <p:nvPr>
              <p:custDataLst>
                <p:tags r:id="rId49"/>
              </p:custDataLst>
            </p:nvPr>
          </p:nvCxnSpPr>
          <p:spPr>
            <a:xfrm flipV="1">
              <a:off x="1674960" y="5358345"/>
              <a:ext cx="0" cy="753257"/>
            </a:xfrm>
            <a:prstGeom prst="straightConnector1">
              <a:avLst/>
            </a:prstGeom>
            <a:ln w="19050">
              <a:solidFill>
                <a:schemeClr val="tx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MG-StraightArrowConnector 31">
              <a:extLst>
                <a:ext uri="{FF2B5EF4-FFF2-40B4-BE49-F238E27FC236}">
                  <a16:creationId xmlns:a16="http://schemas.microsoft.com/office/drawing/2014/main" id="{0122BA9A-3388-469F-BEFF-5B8BBDCA90CE}"/>
                </a:ext>
              </a:extLst>
            </p:cNvPr>
            <p:cNvCxnSpPr>
              <a:cxnSpLocks/>
              <a:stCxn id="78" idx="0"/>
              <a:endCxn id="80" idx="4"/>
            </p:cNvCxnSpPr>
            <p:nvPr>
              <p:custDataLst>
                <p:tags r:id="rId50"/>
              </p:custDataLst>
            </p:nvPr>
          </p:nvCxnSpPr>
          <p:spPr>
            <a:xfrm flipH="1" flipV="1">
              <a:off x="1671305" y="4116839"/>
              <a:ext cx="3655" cy="352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1" name="MG-组合 120">
            <a:extLst>
              <a:ext uri="{FF2B5EF4-FFF2-40B4-BE49-F238E27FC236}">
                <a16:creationId xmlns:a16="http://schemas.microsoft.com/office/drawing/2014/main" id="{69B89252-2AA9-47D2-8BB2-80AEAF7CC873}"/>
              </a:ext>
            </a:extLst>
          </p:cNvPr>
          <p:cNvGrpSpPr/>
          <p:nvPr>
            <p:custDataLst>
              <p:tags r:id="rId12"/>
            </p:custDataLst>
          </p:nvPr>
        </p:nvGrpSpPr>
        <p:grpSpPr>
          <a:xfrm>
            <a:off x="3427252" y="1291419"/>
            <a:ext cx="4164021" cy="3069962"/>
            <a:chOff x="1674960" y="3581640"/>
            <a:chExt cx="4164021" cy="3069962"/>
          </a:xfrm>
        </p:grpSpPr>
        <p:sp>
          <p:nvSpPr>
            <p:cNvPr id="50" name="MG-圆角矩形 5">
              <a:extLst>
                <a:ext uri="{FF2B5EF4-FFF2-40B4-BE49-F238E27FC236}">
                  <a16:creationId xmlns:a16="http://schemas.microsoft.com/office/drawing/2014/main" id="{AC6FCD67-3FC7-44BD-A8D3-67A0731A8E0C}"/>
                </a:ext>
              </a:extLst>
            </p:cNvPr>
            <p:cNvSpPr/>
            <p:nvPr>
              <p:custDataLst>
                <p:tags r:id="rId39"/>
              </p:custDataLst>
            </p:nvPr>
          </p:nvSpPr>
          <p:spPr>
            <a:xfrm>
              <a:off x="4398981" y="4469145"/>
              <a:ext cx="1440000" cy="8892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3" name="MG-椭圆 10">
                  <a:extLst>
                    <a:ext uri="{FF2B5EF4-FFF2-40B4-BE49-F238E27FC236}">
                      <a16:creationId xmlns:a16="http://schemas.microsoft.com/office/drawing/2014/main" id="{705FF1C6-33AA-4AF8-8572-D8D456578BE9}"/>
                    </a:ext>
                  </a:extLst>
                </p:cNvPr>
                <p:cNvSpPr/>
                <p:nvPr>
                  <p:custDataLst>
                    <p:tags r:id="rId40"/>
                  </p:custDataLst>
                </p:nvPr>
              </p:nvSpPr>
              <p:spPr>
                <a:xfrm>
                  <a:off x="4848981" y="6111602"/>
                  <a:ext cx="540000" cy="540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3" name="MG-椭圆 10">
                  <a:extLst>
                    <a:ext uri="{FF2B5EF4-FFF2-40B4-BE49-F238E27FC236}">
                      <a16:creationId xmlns:a16="http://schemas.microsoft.com/office/drawing/2014/main" id="{705FF1C6-33AA-4AF8-8572-D8D456578BE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6"/>
                  </p:custDataLst>
                </p:nvPr>
              </p:nvSpPr>
              <p:spPr>
                <a:xfrm>
                  <a:off x="4848981" y="6111602"/>
                  <a:ext cx="540000" cy="540000"/>
                </a:xfrm>
                <a:prstGeom prst="ellipse">
                  <a:avLst/>
                </a:prstGeom>
                <a:blipFill>
                  <a:blip r:embed="rId8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MG-椭圆 13">
                  <a:extLst>
                    <a:ext uri="{FF2B5EF4-FFF2-40B4-BE49-F238E27FC236}">
                      <a16:creationId xmlns:a16="http://schemas.microsoft.com/office/drawing/2014/main" id="{AF019775-D135-4111-A785-0C0E8025AA48}"/>
                    </a:ext>
                  </a:extLst>
                </p:cNvPr>
                <p:cNvSpPr/>
                <p:nvPr>
                  <p:custDataLst>
                    <p:tags r:id="rId41"/>
                  </p:custDataLst>
                </p:nvPr>
              </p:nvSpPr>
              <p:spPr>
                <a:xfrm>
                  <a:off x="4848981" y="3581640"/>
                  <a:ext cx="540000" cy="540000"/>
                </a:xfrm>
                <a:prstGeom prst="ellipse">
                  <a:avLst/>
                </a:prstGeom>
                <a:solidFill>
                  <a:srgbClr val="CC99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6" name="MG-椭圆 13">
                  <a:extLst>
                    <a:ext uri="{FF2B5EF4-FFF2-40B4-BE49-F238E27FC236}">
                      <a16:creationId xmlns:a16="http://schemas.microsoft.com/office/drawing/2014/main" id="{AF019775-D135-4111-A785-0C0E8025AA4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88"/>
                  </p:custDataLst>
                </p:nvPr>
              </p:nvSpPr>
              <p:spPr>
                <a:xfrm>
                  <a:off x="4848981" y="3581640"/>
                  <a:ext cx="540000" cy="540000"/>
                </a:xfrm>
                <a:prstGeom prst="ellipse">
                  <a:avLst/>
                </a:prstGeom>
                <a:blipFill>
                  <a:blip r:embed="rId8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0" name="MG-StraightArrowConnector 34">
              <a:extLst>
                <a:ext uri="{FF2B5EF4-FFF2-40B4-BE49-F238E27FC236}">
                  <a16:creationId xmlns:a16="http://schemas.microsoft.com/office/drawing/2014/main" id="{5446B5AF-6FAB-4A09-87C8-AB09C65DD475}"/>
                </a:ext>
              </a:extLst>
            </p:cNvPr>
            <p:cNvCxnSpPr>
              <a:cxnSpLocks/>
              <a:stCxn id="50" idx="0"/>
              <a:endCxn id="56" idx="4"/>
            </p:cNvCxnSpPr>
            <p:nvPr>
              <p:custDataLst>
                <p:tags r:id="rId42"/>
              </p:custDataLst>
            </p:nvPr>
          </p:nvCxnSpPr>
          <p:spPr>
            <a:xfrm flipV="1">
              <a:off x="5118981" y="4121640"/>
              <a:ext cx="0" cy="347505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MG-StraightArrowConnector 37">
              <a:extLst>
                <a:ext uri="{FF2B5EF4-FFF2-40B4-BE49-F238E27FC236}">
                  <a16:creationId xmlns:a16="http://schemas.microsoft.com/office/drawing/2014/main" id="{94287670-DBD5-4783-BFF9-C01DBDEEC78A}"/>
                </a:ext>
              </a:extLst>
            </p:cNvPr>
            <p:cNvCxnSpPr>
              <a:cxnSpLocks/>
              <a:stCxn id="53" idx="0"/>
              <a:endCxn id="50" idx="2"/>
            </p:cNvCxnSpPr>
            <p:nvPr>
              <p:custDataLst>
                <p:tags r:id="rId43"/>
              </p:custDataLst>
            </p:nvPr>
          </p:nvCxnSpPr>
          <p:spPr>
            <a:xfrm flipV="1">
              <a:off x="5118981" y="5358345"/>
              <a:ext cx="0" cy="753257"/>
            </a:xfrm>
            <a:prstGeom prst="straightConnector1">
              <a:avLst/>
            </a:prstGeom>
            <a:ln w="19050">
              <a:solidFill>
                <a:srgbClr val="FF99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MG-StraightArrowConnector 30">
              <a:extLst>
                <a:ext uri="{FF2B5EF4-FFF2-40B4-BE49-F238E27FC236}">
                  <a16:creationId xmlns:a16="http://schemas.microsoft.com/office/drawing/2014/main" id="{3DC4CBC4-6689-4B4B-B9B9-1924711F0403}"/>
                </a:ext>
              </a:extLst>
            </p:cNvPr>
            <p:cNvCxnSpPr>
              <a:cxnSpLocks/>
              <a:stCxn id="52" idx="0"/>
              <a:endCxn id="50" idx="2"/>
            </p:cNvCxnSpPr>
            <p:nvPr>
              <p:custDataLst>
                <p:tags r:id="rId44"/>
              </p:custDataLst>
            </p:nvPr>
          </p:nvCxnSpPr>
          <p:spPr>
            <a:xfrm flipV="1">
              <a:off x="3398798" y="5358345"/>
              <a:ext cx="1720183" cy="753257"/>
            </a:xfrm>
            <a:prstGeom prst="straightConnector1">
              <a:avLst/>
            </a:prstGeom>
            <a:ln w="19050">
              <a:solidFill>
                <a:srgbClr val="FF99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MG-StraightArrowConnector 30">
              <a:extLst>
                <a:ext uri="{FF2B5EF4-FFF2-40B4-BE49-F238E27FC236}">
                  <a16:creationId xmlns:a16="http://schemas.microsoft.com/office/drawing/2014/main" id="{78D7CE25-F56D-4BFE-A431-A582E671B182}"/>
                </a:ext>
              </a:extLst>
            </p:cNvPr>
            <p:cNvCxnSpPr>
              <a:cxnSpLocks/>
              <a:stCxn id="79" idx="0"/>
              <a:endCxn id="50" idx="2"/>
            </p:cNvCxnSpPr>
            <p:nvPr>
              <p:custDataLst>
                <p:tags r:id="rId45"/>
              </p:custDataLst>
            </p:nvPr>
          </p:nvCxnSpPr>
          <p:spPr>
            <a:xfrm flipV="1">
              <a:off x="1674960" y="5358345"/>
              <a:ext cx="3444021" cy="753257"/>
            </a:xfrm>
            <a:prstGeom prst="straightConnector1">
              <a:avLst/>
            </a:prstGeom>
            <a:ln w="19050">
              <a:solidFill>
                <a:srgbClr val="FF99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2" name="MG-组合 121">
            <a:extLst>
              <a:ext uri="{FF2B5EF4-FFF2-40B4-BE49-F238E27FC236}">
                <a16:creationId xmlns:a16="http://schemas.microsoft.com/office/drawing/2014/main" id="{4DA2CB1F-6988-40F1-BED2-C660267EFF14}"/>
              </a:ext>
            </a:extLst>
          </p:cNvPr>
          <p:cNvGrpSpPr/>
          <p:nvPr>
            <p:custDataLst>
              <p:tags r:id="rId13"/>
            </p:custDataLst>
          </p:nvPr>
        </p:nvGrpSpPr>
        <p:grpSpPr>
          <a:xfrm>
            <a:off x="3427252" y="1286618"/>
            <a:ext cx="5963332" cy="3074763"/>
            <a:chOff x="1674960" y="3576839"/>
            <a:chExt cx="5963332" cy="3074763"/>
          </a:xfrm>
        </p:grpSpPr>
        <p:sp>
          <p:nvSpPr>
            <p:cNvPr id="51" name="MG-圆角矩形 7">
              <a:extLst>
                <a:ext uri="{FF2B5EF4-FFF2-40B4-BE49-F238E27FC236}">
                  <a16:creationId xmlns:a16="http://schemas.microsoft.com/office/drawing/2014/main" id="{D66218C9-1AA1-431B-8918-DEE63614BCF5}"/>
                </a:ext>
              </a:extLst>
            </p:cNvPr>
            <p:cNvSpPr/>
            <p:nvPr>
              <p:custDataLst>
                <p:tags r:id="rId31"/>
              </p:custDataLst>
            </p:nvPr>
          </p:nvSpPr>
          <p:spPr>
            <a:xfrm>
              <a:off x="6198292" y="4469145"/>
              <a:ext cx="1440000" cy="8892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MG-椭圆 11">
                  <a:extLst>
                    <a:ext uri="{FF2B5EF4-FFF2-40B4-BE49-F238E27FC236}">
                      <a16:creationId xmlns:a16="http://schemas.microsoft.com/office/drawing/2014/main" id="{C03A7FA8-9161-4093-896E-A6323409B49A}"/>
                    </a:ext>
                  </a:extLst>
                </p:cNvPr>
                <p:cNvSpPr/>
                <p:nvPr>
                  <p:custDataLst>
                    <p:tags r:id="rId32"/>
                  </p:custDataLst>
                </p:nvPr>
              </p:nvSpPr>
              <p:spPr>
                <a:xfrm>
                  <a:off x="6651947" y="6111602"/>
                  <a:ext cx="540000" cy="540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4" name="MG-椭圆 11">
                  <a:extLst>
                    <a:ext uri="{FF2B5EF4-FFF2-40B4-BE49-F238E27FC236}">
                      <a16:creationId xmlns:a16="http://schemas.microsoft.com/office/drawing/2014/main" id="{C03A7FA8-9161-4093-896E-A6323409B49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90"/>
                  </p:custDataLst>
                </p:nvPr>
              </p:nvSpPr>
              <p:spPr>
                <a:xfrm>
                  <a:off x="6651947" y="6111602"/>
                  <a:ext cx="540000" cy="540000"/>
                </a:xfrm>
                <a:prstGeom prst="ellipse">
                  <a:avLst/>
                </a:prstGeom>
                <a:blipFill>
                  <a:blip r:embed="rId9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MG-椭圆 14">
                  <a:extLst>
                    <a:ext uri="{FF2B5EF4-FFF2-40B4-BE49-F238E27FC236}">
                      <a16:creationId xmlns:a16="http://schemas.microsoft.com/office/drawing/2014/main" id="{9A91768C-9084-4533-AA08-E50382708BFD}"/>
                    </a:ext>
                  </a:extLst>
                </p:cNvPr>
                <p:cNvSpPr/>
                <p:nvPr>
                  <p:custDataLst>
                    <p:tags r:id="rId33"/>
                  </p:custDataLst>
                </p:nvPr>
              </p:nvSpPr>
              <p:spPr>
                <a:xfrm>
                  <a:off x="6651947" y="3576839"/>
                  <a:ext cx="540000" cy="540000"/>
                </a:xfrm>
                <a:prstGeom prst="ellipse">
                  <a:avLst/>
                </a:prstGeom>
                <a:solidFill>
                  <a:srgbClr val="CC99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7" name="MG-椭圆 14">
                  <a:extLst>
                    <a:ext uri="{FF2B5EF4-FFF2-40B4-BE49-F238E27FC236}">
                      <a16:creationId xmlns:a16="http://schemas.microsoft.com/office/drawing/2014/main" id="{9A91768C-9084-4533-AA08-E50382708BF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92"/>
                  </p:custDataLst>
                </p:nvPr>
              </p:nvSpPr>
              <p:spPr>
                <a:xfrm>
                  <a:off x="6651947" y="3576839"/>
                  <a:ext cx="540000" cy="540000"/>
                </a:xfrm>
                <a:prstGeom prst="ellipse">
                  <a:avLst/>
                </a:prstGeom>
                <a:blipFill>
                  <a:blip r:embed="rId9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1" name="MG-StraightArrowConnector 35">
              <a:extLst>
                <a:ext uri="{FF2B5EF4-FFF2-40B4-BE49-F238E27FC236}">
                  <a16:creationId xmlns:a16="http://schemas.microsoft.com/office/drawing/2014/main" id="{F2DAA72C-FC0C-4F5A-8ADD-A75EF8CFA471}"/>
                </a:ext>
              </a:extLst>
            </p:cNvPr>
            <p:cNvCxnSpPr>
              <a:cxnSpLocks/>
              <a:stCxn id="51" idx="0"/>
              <a:endCxn id="57" idx="4"/>
            </p:cNvCxnSpPr>
            <p:nvPr>
              <p:custDataLst>
                <p:tags r:id="rId34"/>
              </p:custDataLst>
            </p:nvPr>
          </p:nvCxnSpPr>
          <p:spPr>
            <a:xfrm flipV="1">
              <a:off x="6918292" y="4116839"/>
              <a:ext cx="3655" cy="352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MG-StraightArrowConnector 36">
              <a:extLst>
                <a:ext uri="{FF2B5EF4-FFF2-40B4-BE49-F238E27FC236}">
                  <a16:creationId xmlns:a16="http://schemas.microsoft.com/office/drawing/2014/main" id="{D917B747-EA79-46E2-AEE9-114A09475278}"/>
                </a:ext>
              </a:extLst>
            </p:cNvPr>
            <p:cNvCxnSpPr>
              <a:cxnSpLocks/>
              <a:stCxn id="54" idx="0"/>
              <a:endCxn id="51" idx="2"/>
            </p:cNvCxnSpPr>
            <p:nvPr>
              <p:custDataLst>
                <p:tags r:id="rId35"/>
              </p:custDataLst>
            </p:nvPr>
          </p:nvCxnSpPr>
          <p:spPr>
            <a:xfrm flipH="1" flipV="1">
              <a:off x="6918292" y="5358345"/>
              <a:ext cx="3655" cy="753257"/>
            </a:xfrm>
            <a:prstGeom prst="straightConnector1">
              <a:avLst/>
            </a:prstGeom>
            <a:ln w="19050">
              <a:solidFill>
                <a:srgbClr val="CC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MG-StraightArrowConnector 30">
              <a:extLst>
                <a:ext uri="{FF2B5EF4-FFF2-40B4-BE49-F238E27FC236}">
                  <a16:creationId xmlns:a16="http://schemas.microsoft.com/office/drawing/2014/main" id="{6F2DBB34-EE3E-416D-B0FF-0753DF480783}"/>
                </a:ext>
              </a:extLst>
            </p:cNvPr>
            <p:cNvCxnSpPr>
              <a:cxnSpLocks/>
              <a:stCxn id="52" idx="0"/>
              <a:endCxn id="51" idx="2"/>
            </p:cNvCxnSpPr>
            <p:nvPr>
              <p:custDataLst>
                <p:tags r:id="rId36"/>
              </p:custDataLst>
            </p:nvPr>
          </p:nvCxnSpPr>
          <p:spPr>
            <a:xfrm flipV="1">
              <a:off x="3398798" y="5358345"/>
              <a:ext cx="3519494" cy="753257"/>
            </a:xfrm>
            <a:prstGeom prst="straightConnector1">
              <a:avLst/>
            </a:prstGeom>
            <a:ln w="19050">
              <a:solidFill>
                <a:srgbClr val="CC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MG-StraightArrowConnector 30">
              <a:extLst>
                <a:ext uri="{FF2B5EF4-FFF2-40B4-BE49-F238E27FC236}">
                  <a16:creationId xmlns:a16="http://schemas.microsoft.com/office/drawing/2014/main" id="{80B1A34B-7113-4EC5-AC7B-7C68EE38D8DF}"/>
                </a:ext>
              </a:extLst>
            </p:cNvPr>
            <p:cNvCxnSpPr>
              <a:cxnSpLocks/>
              <a:stCxn id="53" idx="0"/>
              <a:endCxn id="51" idx="2"/>
            </p:cNvCxnSpPr>
            <p:nvPr>
              <p:custDataLst>
                <p:tags r:id="rId37"/>
              </p:custDataLst>
            </p:nvPr>
          </p:nvCxnSpPr>
          <p:spPr>
            <a:xfrm flipV="1">
              <a:off x="5118981" y="5358345"/>
              <a:ext cx="1799311" cy="753257"/>
            </a:xfrm>
            <a:prstGeom prst="straightConnector1">
              <a:avLst/>
            </a:prstGeom>
            <a:ln w="19050">
              <a:solidFill>
                <a:srgbClr val="CC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MG-StraightArrowConnector 30">
              <a:extLst>
                <a:ext uri="{FF2B5EF4-FFF2-40B4-BE49-F238E27FC236}">
                  <a16:creationId xmlns:a16="http://schemas.microsoft.com/office/drawing/2014/main" id="{333BE2F2-8E55-4B54-97ED-F5037DF23105}"/>
                </a:ext>
              </a:extLst>
            </p:cNvPr>
            <p:cNvCxnSpPr>
              <a:cxnSpLocks/>
              <a:stCxn id="79" idx="0"/>
              <a:endCxn id="51" idx="2"/>
            </p:cNvCxnSpPr>
            <p:nvPr>
              <p:custDataLst>
                <p:tags r:id="rId38"/>
              </p:custDataLst>
            </p:nvPr>
          </p:nvCxnSpPr>
          <p:spPr>
            <a:xfrm flipV="1">
              <a:off x="1674960" y="5358345"/>
              <a:ext cx="5243332" cy="753257"/>
            </a:xfrm>
            <a:prstGeom prst="straightConnector1">
              <a:avLst/>
            </a:prstGeom>
            <a:ln w="19050">
              <a:solidFill>
                <a:srgbClr val="CC99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4" name="MG-组合 123">
            <a:extLst>
              <a:ext uri="{FF2B5EF4-FFF2-40B4-BE49-F238E27FC236}">
                <a16:creationId xmlns:a16="http://schemas.microsoft.com/office/drawing/2014/main" id="{40440860-B6F8-45D2-912E-69D9418FB2F8}"/>
              </a:ext>
            </a:extLst>
          </p:cNvPr>
          <p:cNvGrpSpPr/>
          <p:nvPr>
            <p:custDataLst>
              <p:tags r:id="rId14"/>
            </p:custDataLst>
          </p:nvPr>
        </p:nvGrpSpPr>
        <p:grpSpPr>
          <a:xfrm>
            <a:off x="3427252" y="1286618"/>
            <a:ext cx="8261996" cy="3074763"/>
            <a:chOff x="1674960" y="3576839"/>
            <a:chExt cx="8261996" cy="3074763"/>
          </a:xfrm>
        </p:grpSpPr>
        <p:sp>
          <p:nvSpPr>
            <p:cNvPr id="65" name="MG-圆角矩形 7">
              <a:extLst>
                <a:ext uri="{FF2B5EF4-FFF2-40B4-BE49-F238E27FC236}">
                  <a16:creationId xmlns:a16="http://schemas.microsoft.com/office/drawing/2014/main" id="{8111A066-90AB-4E02-B6DE-BB6B583B6DFE}"/>
                </a:ext>
              </a:extLst>
            </p:cNvPr>
            <p:cNvSpPr/>
            <p:nvPr>
              <p:custDataLst>
                <p:tags r:id="rId22"/>
              </p:custDataLst>
            </p:nvPr>
          </p:nvSpPr>
          <p:spPr>
            <a:xfrm>
              <a:off x="8496956" y="4469145"/>
              <a:ext cx="1440000" cy="8892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MG-椭圆 11">
                  <a:extLst>
                    <a:ext uri="{FF2B5EF4-FFF2-40B4-BE49-F238E27FC236}">
                      <a16:creationId xmlns:a16="http://schemas.microsoft.com/office/drawing/2014/main" id="{14ACD1B1-4BAB-4F7B-8601-DE4C98806C58}"/>
                    </a:ext>
                  </a:extLst>
                </p:cNvPr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8950611" y="6111602"/>
                  <a:ext cx="540000" cy="540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𝒔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6" name="MG-椭圆 11">
                  <a:extLst>
                    <a:ext uri="{FF2B5EF4-FFF2-40B4-BE49-F238E27FC236}">
                      <a16:creationId xmlns:a16="http://schemas.microsoft.com/office/drawing/2014/main" id="{14ACD1B1-4BAB-4F7B-8601-DE4C98806C5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94"/>
                  </p:custDataLst>
                </p:nvPr>
              </p:nvSpPr>
              <p:spPr>
                <a:xfrm>
                  <a:off x="8950611" y="6111602"/>
                  <a:ext cx="540000" cy="540000"/>
                </a:xfrm>
                <a:prstGeom prst="ellipse">
                  <a:avLst/>
                </a:prstGeom>
                <a:blipFill>
                  <a:blip r:embed="rId9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7" name="MG-椭圆 14">
                  <a:extLst>
                    <a:ext uri="{FF2B5EF4-FFF2-40B4-BE49-F238E27FC236}">
                      <a16:creationId xmlns:a16="http://schemas.microsoft.com/office/drawing/2014/main" id="{4FDF3A1D-6578-42DC-872E-9901D42C26F0}"/>
                    </a:ext>
                  </a:extLst>
                </p:cNvPr>
                <p:cNvSpPr/>
                <p:nvPr>
                  <p:custDataLst>
                    <p:tags r:id="rId24"/>
                  </p:custDataLst>
                </p:nvPr>
              </p:nvSpPr>
              <p:spPr>
                <a:xfrm>
                  <a:off x="8950611" y="3576839"/>
                  <a:ext cx="540000" cy="540000"/>
                </a:xfrm>
                <a:prstGeom prst="ellipse">
                  <a:avLst/>
                </a:prstGeom>
                <a:solidFill>
                  <a:srgbClr val="CC99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𝒆𝒏𝒅</m:t>
                        </m:r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67" name="MG-椭圆 14">
                  <a:extLst>
                    <a:ext uri="{FF2B5EF4-FFF2-40B4-BE49-F238E27FC236}">
                      <a16:creationId xmlns:a16="http://schemas.microsoft.com/office/drawing/2014/main" id="{4FDF3A1D-6578-42DC-872E-9901D42C26F0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96"/>
                  </p:custDataLst>
                </p:nvPr>
              </p:nvSpPr>
              <p:spPr>
                <a:xfrm>
                  <a:off x="8950611" y="3576839"/>
                  <a:ext cx="540000" cy="540000"/>
                </a:xfrm>
                <a:prstGeom prst="ellipse">
                  <a:avLst/>
                </a:prstGeom>
                <a:blipFill>
                  <a:blip r:embed="rId97"/>
                  <a:stretch>
                    <a:fillRect l="-5556" r="-4444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68" name="MG-StraightArrowConnector 35">
              <a:extLst>
                <a:ext uri="{FF2B5EF4-FFF2-40B4-BE49-F238E27FC236}">
                  <a16:creationId xmlns:a16="http://schemas.microsoft.com/office/drawing/2014/main" id="{4D7CE8A8-54F3-4B53-8BAD-2E331455C025}"/>
                </a:ext>
              </a:extLst>
            </p:cNvPr>
            <p:cNvCxnSpPr>
              <a:cxnSpLocks/>
              <a:stCxn id="65" idx="0"/>
              <a:endCxn id="67" idx="4"/>
            </p:cNvCxnSpPr>
            <p:nvPr>
              <p:custDataLst>
                <p:tags r:id="rId25"/>
              </p:custDataLst>
            </p:nvPr>
          </p:nvCxnSpPr>
          <p:spPr>
            <a:xfrm flipV="1">
              <a:off x="9216956" y="4116839"/>
              <a:ext cx="3655" cy="352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MG-StraightArrowConnector 36">
              <a:extLst>
                <a:ext uri="{FF2B5EF4-FFF2-40B4-BE49-F238E27FC236}">
                  <a16:creationId xmlns:a16="http://schemas.microsoft.com/office/drawing/2014/main" id="{3E3536BA-F592-47FF-87A4-1E7E0370E14A}"/>
                </a:ext>
              </a:extLst>
            </p:cNvPr>
            <p:cNvCxnSpPr>
              <a:cxnSpLocks/>
              <a:stCxn id="66" idx="0"/>
              <a:endCxn id="65" idx="2"/>
            </p:cNvCxnSpPr>
            <p:nvPr>
              <p:custDataLst>
                <p:tags r:id="rId26"/>
              </p:custDataLst>
            </p:nvPr>
          </p:nvCxnSpPr>
          <p:spPr>
            <a:xfrm flipH="1" flipV="1">
              <a:off x="9216956" y="5358345"/>
              <a:ext cx="3655" cy="75325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MG-StraightArrowConnector 30">
              <a:extLst>
                <a:ext uri="{FF2B5EF4-FFF2-40B4-BE49-F238E27FC236}">
                  <a16:creationId xmlns:a16="http://schemas.microsoft.com/office/drawing/2014/main" id="{CA4725F9-83F8-41D0-91AB-4F23DD6EA3C7}"/>
                </a:ext>
              </a:extLst>
            </p:cNvPr>
            <p:cNvCxnSpPr>
              <a:cxnSpLocks/>
              <a:stCxn id="52" idx="0"/>
              <a:endCxn id="65" idx="2"/>
            </p:cNvCxnSpPr>
            <p:nvPr>
              <p:custDataLst>
                <p:tags r:id="rId27"/>
              </p:custDataLst>
            </p:nvPr>
          </p:nvCxnSpPr>
          <p:spPr>
            <a:xfrm flipV="1">
              <a:off x="3398798" y="5358345"/>
              <a:ext cx="5818158" cy="75325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MG-StraightArrowConnector 30">
              <a:extLst>
                <a:ext uri="{FF2B5EF4-FFF2-40B4-BE49-F238E27FC236}">
                  <a16:creationId xmlns:a16="http://schemas.microsoft.com/office/drawing/2014/main" id="{81FAD5E9-FA0E-4636-B426-125AC08E0364}"/>
                </a:ext>
              </a:extLst>
            </p:cNvPr>
            <p:cNvCxnSpPr>
              <a:cxnSpLocks/>
              <a:stCxn id="53" idx="0"/>
              <a:endCxn id="65" idx="2"/>
            </p:cNvCxnSpPr>
            <p:nvPr>
              <p:custDataLst>
                <p:tags r:id="rId28"/>
              </p:custDataLst>
            </p:nvPr>
          </p:nvCxnSpPr>
          <p:spPr>
            <a:xfrm flipV="1">
              <a:off x="5118981" y="5358345"/>
              <a:ext cx="4097975" cy="75325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MG-StraightArrowConnector 30">
              <a:extLst>
                <a:ext uri="{FF2B5EF4-FFF2-40B4-BE49-F238E27FC236}">
                  <a16:creationId xmlns:a16="http://schemas.microsoft.com/office/drawing/2014/main" id="{316EBEA3-74FB-4A47-B839-3CFC450BC44E}"/>
                </a:ext>
              </a:extLst>
            </p:cNvPr>
            <p:cNvCxnSpPr>
              <a:cxnSpLocks/>
              <a:stCxn id="54" idx="0"/>
              <a:endCxn id="65" idx="2"/>
            </p:cNvCxnSpPr>
            <p:nvPr>
              <p:custDataLst>
                <p:tags r:id="rId29"/>
              </p:custDataLst>
            </p:nvPr>
          </p:nvCxnSpPr>
          <p:spPr>
            <a:xfrm flipV="1">
              <a:off x="6921947" y="5358345"/>
              <a:ext cx="2295009" cy="75325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MG-StraightArrowConnector 30">
              <a:extLst>
                <a:ext uri="{FF2B5EF4-FFF2-40B4-BE49-F238E27FC236}">
                  <a16:creationId xmlns:a16="http://schemas.microsoft.com/office/drawing/2014/main" id="{D2784AE4-2716-4E22-B062-4DB7272D26FD}"/>
                </a:ext>
              </a:extLst>
            </p:cNvPr>
            <p:cNvCxnSpPr>
              <a:cxnSpLocks/>
              <a:stCxn id="79" idx="0"/>
              <a:endCxn id="65" idx="2"/>
            </p:cNvCxnSpPr>
            <p:nvPr>
              <p:custDataLst>
                <p:tags r:id="rId30"/>
              </p:custDataLst>
            </p:nvPr>
          </p:nvCxnSpPr>
          <p:spPr>
            <a:xfrm flipV="1">
              <a:off x="1674960" y="5358345"/>
              <a:ext cx="7541996" cy="753257"/>
            </a:xfrm>
            <a:prstGeom prst="straightConnector1">
              <a:avLst/>
            </a:prstGeom>
            <a:ln w="19050">
              <a:solidFill>
                <a:schemeClr val="accent2">
                  <a:lumMod val="60000"/>
                  <a:lumOff val="4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0" name="MG-组合 119">
            <a:extLst>
              <a:ext uri="{FF2B5EF4-FFF2-40B4-BE49-F238E27FC236}">
                <a16:creationId xmlns:a16="http://schemas.microsoft.com/office/drawing/2014/main" id="{6C8D1C1A-C5AC-4DA0-8BBC-CFBAC05F6518}"/>
              </a:ext>
            </a:extLst>
          </p:cNvPr>
          <p:cNvGrpSpPr/>
          <p:nvPr>
            <p:custDataLst>
              <p:tags r:id="rId15"/>
            </p:custDataLst>
          </p:nvPr>
        </p:nvGrpSpPr>
        <p:grpSpPr>
          <a:xfrm>
            <a:off x="3427252" y="1286618"/>
            <a:ext cx="2443838" cy="3074763"/>
            <a:chOff x="1674960" y="3576839"/>
            <a:chExt cx="2443838" cy="3074763"/>
          </a:xfrm>
        </p:grpSpPr>
        <p:sp>
          <p:nvSpPr>
            <p:cNvPr id="49" name="MG-圆角矩形 1">
              <a:extLst>
                <a:ext uri="{FF2B5EF4-FFF2-40B4-BE49-F238E27FC236}">
                  <a16:creationId xmlns:a16="http://schemas.microsoft.com/office/drawing/2014/main" id="{15EAD65B-7E79-423F-B61A-A85DEB1B0111}"/>
                </a:ext>
              </a:extLst>
            </p:cNvPr>
            <p:cNvSpPr/>
            <p:nvPr>
              <p:custDataLst>
                <p:tags r:id="rId16"/>
              </p:custDataLst>
            </p:nvPr>
          </p:nvSpPr>
          <p:spPr>
            <a:xfrm>
              <a:off x="2678798" y="4469145"/>
              <a:ext cx="1440000" cy="889200"/>
            </a:xfrm>
            <a:prstGeom prst="round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MG-椭圆 2">
                  <a:extLst>
                    <a:ext uri="{FF2B5EF4-FFF2-40B4-BE49-F238E27FC236}">
                      <a16:creationId xmlns:a16="http://schemas.microsoft.com/office/drawing/2014/main" id="{E2E607E1-5940-44D0-8A84-489FE903F60D}"/>
                    </a:ext>
                  </a:extLst>
                </p:cNvPr>
                <p:cNvSpPr/>
                <p:nvPr>
                  <p:custDataLst>
                    <p:tags r:id="rId17"/>
                  </p:custDataLst>
                </p:nvPr>
              </p:nvSpPr>
              <p:spPr>
                <a:xfrm>
                  <a:off x="3128798" y="6111602"/>
                  <a:ext cx="540000" cy="540000"/>
                </a:xfrm>
                <a:prstGeom prst="ellipse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𝟎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2" name="MG-椭圆 2">
                  <a:extLst>
                    <a:ext uri="{FF2B5EF4-FFF2-40B4-BE49-F238E27FC236}">
                      <a16:creationId xmlns:a16="http://schemas.microsoft.com/office/drawing/2014/main" id="{E2E607E1-5940-44D0-8A84-489FE903F60D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98"/>
                  </p:custDataLst>
                </p:nvPr>
              </p:nvSpPr>
              <p:spPr>
                <a:xfrm>
                  <a:off x="3128798" y="6111602"/>
                  <a:ext cx="540000" cy="540000"/>
                </a:xfrm>
                <a:prstGeom prst="ellipse">
                  <a:avLst/>
                </a:prstGeom>
                <a:blipFill>
                  <a:blip r:embed="rId99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MG-椭圆 12">
                  <a:extLst>
                    <a:ext uri="{FF2B5EF4-FFF2-40B4-BE49-F238E27FC236}">
                      <a16:creationId xmlns:a16="http://schemas.microsoft.com/office/drawing/2014/main" id="{3D25F1FD-4792-40E9-AF59-1C5D6A0595FC}"/>
                    </a:ext>
                  </a:extLst>
                </p:cNvPr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3125143" y="3576839"/>
                  <a:ext cx="540000" cy="540000"/>
                </a:xfrm>
                <a:prstGeom prst="ellipse">
                  <a:avLst/>
                </a:prstGeom>
                <a:solidFill>
                  <a:srgbClr val="CC99FF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  </m:t>
                            </m:r>
                            <m:acc>
                              <m:accPr>
                                <m:chr m:val="̂"/>
                                <m:ctrlP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1" i="1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altLang="zh-CN" b="1" dirty="0"/>
                </a:p>
              </p:txBody>
            </p:sp>
          </mc:Choice>
          <mc:Fallback xmlns="">
            <p:sp>
              <p:nvSpPr>
                <p:cNvPr id="55" name="MG-椭圆 12">
                  <a:extLst>
                    <a:ext uri="{FF2B5EF4-FFF2-40B4-BE49-F238E27FC236}">
                      <a16:creationId xmlns:a16="http://schemas.microsoft.com/office/drawing/2014/main" id="{3D25F1FD-4792-40E9-AF59-1C5D6A0595F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>
                  <p:custDataLst>
                    <p:tags r:id="rId100"/>
                  </p:custDataLst>
                </p:nvPr>
              </p:nvSpPr>
              <p:spPr>
                <a:xfrm>
                  <a:off x="3125143" y="3576839"/>
                  <a:ext cx="540000" cy="540000"/>
                </a:xfrm>
                <a:prstGeom prst="ellipse">
                  <a:avLst/>
                </a:prstGeom>
                <a:blipFill>
                  <a:blip r:embed="rId10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8" name="MG-StraightArrowConnector 30">
              <a:extLst>
                <a:ext uri="{FF2B5EF4-FFF2-40B4-BE49-F238E27FC236}">
                  <a16:creationId xmlns:a16="http://schemas.microsoft.com/office/drawing/2014/main" id="{BB52BE39-1917-4287-8FD3-2E3B931408AA}"/>
                </a:ext>
              </a:extLst>
            </p:cNvPr>
            <p:cNvCxnSpPr>
              <a:stCxn id="52" idx="0"/>
              <a:endCxn id="49" idx="2"/>
            </p:cNvCxnSpPr>
            <p:nvPr>
              <p:custDataLst>
                <p:tags r:id="rId19"/>
              </p:custDataLst>
            </p:nvPr>
          </p:nvCxnSpPr>
          <p:spPr>
            <a:xfrm flipV="1">
              <a:off x="3398798" y="5358345"/>
              <a:ext cx="0" cy="753257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MG-StraightArrowConnector 31">
              <a:extLst>
                <a:ext uri="{FF2B5EF4-FFF2-40B4-BE49-F238E27FC236}">
                  <a16:creationId xmlns:a16="http://schemas.microsoft.com/office/drawing/2014/main" id="{7036CA25-01C6-4344-B1AE-0049AF748132}"/>
                </a:ext>
              </a:extLst>
            </p:cNvPr>
            <p:cNvCxnSpPr>
              <a:cxnSpLocks/>
              <a:stCxn id="49" idx="0"/>
              <a:endCxn id="55" idx="4"/>
            </p:cNvCxnSpPr>
            <p:nvPr>
              <p:custDataLst>
                <p:tags r:id="rId20"/>
              </p:custDataLst>
            </p:nvPr>
          </p:nvCxnSpPr>
          <p:spPr>
            <a:xfrm flipH="1" flipV="1">
              <a:off x="3395143" y="4116839"/>
              <a:ext cx="3655" cy="352306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MG-StraightArrowConnector 30">
              <a:extLst>
                <a:ext uri="{FF2B5EF4-FFF2-40B4-BE49-F238E27FC236}">
                  <a16:creationId xmlns:a16="http://schemas.microsoft.com/office/drawing/2014/main" id="{2D819CAF-14A6-409B-B9F4-F9EBCC5C1809}"/>
                </a:ext>
              </a:extLst>
            </p:cNvPr>
            <p:cNvCxnSpPr>
              <a:cxnSpLocks/>
              <a:stCxn id="79" idx="0"/>
              <a:endCxn id="49" idx="2"/>
            </p:cNvCxnSpPr>
            <p:nvPr>
              <p:custDataLst>
                <p:tags r:id="rId21"/>
              </p:custDataLst>
            </p:nvPr>
          </p:nvCxnSpPr>
          <p:spPr>
            <a:xfrm flipV="1">
              <a:off x="1674960" y="5358345"/>
              <a:ext cx="1723838" cy="753257"/>
            </a:xfrm>
            <a:prstGeom prst="straightConnector1">
              <a:avLst/>
            </a:prstGeom>
            <a:ln w="19050">
              <a:solidFill>
                <a:srgbClr val="00B0F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0" name="组合 179">
            <a:extLst>
              <a:ext uri="{FF2B5EF4-FFF2-40B4-BE49-F238E27FC236}">
                <a16:creationId xmlns:a16="http://schemas.microsoft.com/office/drawing/2014/main" id="{82B36A8B-FDCE-449F-8A44-E59618C58D6D}"/>
              </a:ext>
            </a:extLst>
          </p:cNvPr>
          <p:cNvGrpSpPr/>
          <p:nvPr/>
        </p:nvGrpSpPr>
        <p:grpSpPr>
          <a:xfrm>
            <a:off x="949097" y="4243142"/>
            <a:ext cx="10046263" cy="1323439"/>
            <a:chOff x="407202" y="2864114"/>
            <a:chExt cx="10046263" cy="1323439"/>
          </a:xfrm>
        </p:grpSpPr>
        <p:sp>
          <p:nvSpPr>
            <p:cNvPr id="181" name="文本框 180">
              <a:extLst>
                <a:ext uri="{FF2B5EF4-FFF2-40B4-BE49-F238E27FC236}">
                  <a16:creationId xmlns:a16="http://schemas.microsoft.com/office/drawing/2014/main" id="{362480E7-7831-424A-AFBB-68A2BC25EBF0}"/>
                </a:ext>
              </a:extLst>
            </p:cNvPr>
            <p:cNvSpPr txBox="1"/>
            <p:nvPr/>
          </p:nvSpPr>
          <p:spPr>
            <a:xfrm>
              <a:off x="1031486" y="3299478"/>
              <a:ext cx="9421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优点</a:t>
              </a: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在生成序列时考虑上下文依赖关系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;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模型结构简单</a:t>
              </a:r>
            </a:p>
          </p:txBody>
        </p:sp>
        <p:sp>
          <p:nvSpPr>
            <p:cNvPr id="182" name="矩形 50">
              <a:extLst>
                <a:ext uri="{FF2B5EF4-FFF2-40B4-BE49-F238E27FC236}">
                  <a16:creationId xmlns:a16="http://schemas.microsoft.com/office/drawing/2014/main" id="{6B4B4E43-FE51-4C77-A3CC-D857A6FB11B1}"/>
                </a:ext>
              </a:extLst>
            </p:cNvPr>
            <p:cNvSpPr/>
            <p:nvPr/>
          </p:nvSpPr>
          <p:spPr>
            <a:xfrm>
              <a:off x="492680" y="3540113"/>
              <a:ext cx="865664" cy="453774"/>
            </a:xfrm>
            <a:custGeom>
              <a:avLst/>
              <a:gdLst>
                <a:gd name="connsiteX0" fmla="*/ 0 w 1329292"/>
                <a:gd name="connsiteY0" fmla="*/ 0 h 526944"/>
                <a:gd name="connsiteX1" fmla="*/ 1329292 w 1329292"/>
                <a:gd name="connsiteY1" fmla="*/ 0 h 526944"/>
                <a:gd name="connsiteX2" fmla="*/ 1329292 w 1329292"/>
                <a:gd name="connsiteY2" fmla="*/ 526944 h 526944"/>
                <a:gd name="connsiteX3" fmla="*/ 0 w 1329292"/>
                <a:gd name="connsiteY3" fmla="*/ 526944 h 526944"/>
                <a:gd name="connsiteX4" fmla="*/ 0 w 1329292"/>
                <a:gd name="connsiteY4" fmla="*/ 0 h 526944"/>
                <a:gd name="connsiteX0" fmla="*/ 0 w 1329292"/>
                <a:gd name="connsiteY0" fmla="*/ 490 h 527434"/>
                <a:gd name="connsiteX1" fmla="*/ 1028780 w 1329292"/>
                <a:gd name="connsiteY1" fmla="*/ 0 h 527434"/>
                <a:gd name="connsiteX2" fmla="*/ 1329292 w 1329292"/>
                <a:gd name="connsiteY2" fmla="*/ 490 h 527434"/>
                <a:gd name="connsiteX3" fmla="*/ 1329292 w 1329292"/>
                <a:gd name="connsiteY3" fmla="*/ 527434 h 527434"/>
                <a:gd name="connsiteX4" fmla="*/ 0 w 1329292"/>
                <a:gd name="connsiteY4" fmla="*/ 527434 h 527434"/>
                <a:gd name="connsiteX5" fmla="*/ 0 w 1329292"/>
                <a:gd name="connsiteY5" fmla="*/ 490 h 527434"/>
                <a:gd name="connsiteX0" fmla="*/ 1028780 w 1329292"/>
                <a:gd name="connsiteY0" fmla="*/ 0 h 527434"/>
                <a:gd name="connsiteX1" fmla="*/ 1329292 w 1329292"/>
                <a:gd name="connsiteY1" fmla="*/ 490 h 527434"/>
                <a:gd name="connsiteX2" fmla="*/ 1329292 w 1329292"/>
                <a:gd name="connsiteY2" fmla="*/ 527434 h 527434"/>
                <a:gd name="connsiteX3" fmla="*/ 0 w 1329292"/>
                <a:gd name="connsiteY3" fmla="*/ 527434 h 527434"/>
                <a:gd name="connsiteX4" fmla="*/ 0 w 1329292"/>
                <a:gd name="connsiteY4" fmla="*/ 490 h 527434"/>
                <a:gd name="connsiteX5" fmla="*/ 1120220 w 1329292"/>
                <a:gd name="connsiteY5" fmla="*/ 91440 h 527434"/>
                <a:gd name="connsiteX0" fmla="*/ 1028780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7389 w 1329292"/>
                <a:gd name="connsiteY2" fmla="*/ 429101 h 528862"/>
                <a:gd name="connsiteX3" fmla="*/ 1329292 w 1329292"/>
                <a:gd name="connsiteY3" fmla="*/ 528862 h 528862"/>
                <a:gd name="connsiteX4" fmla="*/ 0 w 1329292"/>
                <a:gd name="connsiteY4" fmla="*/ 528862 h 528862"/>
                <a:gd name="connsiteX5" fmla="*/ 0 w 1329292"/>
                <a:gd name="connsiteY5" fmla="*/ 1918 h 528862"/>
                <a:gd name="connsiteX6" fmla="*/ 346314 w 1329292"/>
                <a:gd name="connsiteY6" fmla="*/ 0 h 528862"/>
                <a:gd name="connsiteX0" fmla="*/ 1329292 w 1329292"/>
                <a:gd name="connsiteY0" fmla="*/ 1918 h 528862"/>
                <a:gd name="connsiteX1" fmla="*/ 1327389 w 1329292"/>
                <a:gd name="connsiteY1" fmla="*/ 429101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327389 w 1329292"/>
                <a:gd name="connsiteY0" fmla="*/ 429101 h 528862"/>
                <a:gd name="connsiteX1" fmla="*/ 1329292 w 1329292"/>
                <a:gd name="connsiteY1" fmla="*/ 528862 h 528862"/>
                <a:gd name="connsiteX2" fmla="*/ 0 w 1329292"/>
                <a:gd name="connsiteY2" fmla="*/ 528862 h 528862"/>
                <a:gd name="connsiteX3" fmla="*/ 0 w 1329292"/>
                <a:gd name="connsiteY3" fmla="*/ 1918 h 528862"/>
                <a:gd name="connsiteX4" fmla="*/ 346314 w 1329292"/>
                <a:gd name="connsiteY4" fmla="*/ 0 h 5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292" h="528862">
                  <a:moveTo>
                    <a:pt x="1327389" y="429101"/>
                  </a:moveTo>
                  <a:cubicBezTo>
                    <a:pt x="1328023" y="462355"/>
                    <a:pt x="1328658" y="495608"/>
                    <a:pt x="1329292" y="528862"/>
                  </a:cubicBezTo>
                  <a:lnTo>
                    <a:pt x="0" y="528862"/>
                  </a:lnTo>
                  <a:lnTo>
                    <a:pt x="0" y="1918"/>
                  </a:lnTo>
                  <a:lnTo>
                    <a:pt x="346314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3" name="文本框 182">
              <a:extLst>
                <a:ext uri="{FF2B5EF4-FFF2-40B4-BE49-F238E27FC236}">
                  <a16:creationId xmlns:a16="http://schemas.microsoft.com/office/drawing/2014/main" id="{BB6FF99D-A9C7-41D1-8DDA-B18A5D1A9100}"/>
                </a:ext>
              </a:extLst>
            </p:cNvPr>
            <p:cNvSpPr txBox="1"/>
            <p:nvPr/>
          </p:nvSpPr>
          <p:spPr>
            <a:xfrm>
              <a:off x="407202" y="2864114"/>
              <a:ext cx="8584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80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84" name="组合 183">
            <a:extLst>
              <a:ext uri="{FF2B5EF4-FFF2-40B4-BE49-F238E27FC236}">
                <a16:creationId xmlns:a16="http://schemas.microsoft.com/office/drawing/2014/main" id="{95965ADC-9684-46F2-9EA3-CCA2B05D1486}"/>
              </a:ext>
            </a:extLst>
          </p:cNvPr>
          <p:cNvGrpSpPr/>
          <p:nvPr/>
        </p:nvGrpSpPr>
        <p:grpSpPr>
          <a:xfrm>
            <a:off x="949097" y="5342493"/>
            <a:ext cx="10046263" cy="1323439"/>
            <a:chOff x="407202" y="2864114"/>
            <a:chExt cx="10046263" cy="1323439"/>
          </a:xfrm>
        </p:grpSpPr>
        <p:sp>
          <p:nvSpPr>
            <p:cNvPr id="185" name="文本框 184">
              <a:extLst>
                <a:ext uri="{FF2B5EF4-FFF2-40B4-BE49-F238E27FC236}">
                  <a16:creationId xmlns:a16="http://schemas.microsoft.com/office/drawing/2014/main" id="{717CC186-F7BC-4EFC-9AC8-5460AD843A22}"/>
                </a:ext>
              </a:extLst>
            </p:cNvPr>
            <p:cNvSpPr txBox="1"/>
            <p:nvPr/>
          </p:nvSpPr>
          <p:spPr>
            <a:xfrm>
              <a:off x="1031486" y="3314712"/>
              <a:ext cx="94219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缺点</a:t>
              </a:r>
              <a:r>
                <a:rPr lang="en-US" altLang="zh-CN" sz="3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: 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生成序列的速度较慢</a:t>
              </a:r>
            </a:p>
          </p:txBody>
        </p:sp>
        <p:sp>
          <p:nvSpPr>
            <p:cNvPr id="186" name="矩形 50">
              <a:extLst>
                <a:ext uri="{FF2B5EF4-FFF2-40B4-BE49-F238E27FC236}">
                  <a16:creationId xmlns:a16="http://schemas.microsoft.com/office/drawing/2014/main" id="{A90448ED-92B0-4C71-88B9-A9A3CF366139}"/>
                </a:ext>
              </a:extLst>
            </p:cNvPr>
            <p:cNvSpPr/>
            <p:nvPr/>
          </p:nvSpPr>
          <p:spPr>
            <a:xfrm>
              <a:off x="492680" y="3540113"/>
              <a:ext cx="865664" cy="453774"/>
            </a:xfrm>
            <a:custGeom>
              <a:avLst/>
              <a:gdLst>
                <a:gd name="connsiteX0" fmla="*/ 0 w 1329292"/>
                <a:gd name="connsiteY0" fmla="*/ 0 h 526944"/>
                <a:gd name="connsiteX1" fmla="*/ 1329292 w 1329292"/>
                <a:gd name="connsiteY1" fmla="*/ 0 h 526944"/>
                <a:gd name="connsiteX2" fmla="*/ 1329292 w 1329292"/>
                <a:gd name="connsiteY2" fmla="*/ 526944 h 526944"/>
                <a:gd name="connsiteX3" fmla="*/ 0 w 1329292"/>
                <a:gd name="connsiteY3" fmla="*/ 526944 h 526944"/>
                <a:gd name="connsiteX4" fmla="*/ 0 w 1329292"/>
                <a:gd name="connsiteY4" fmla="*/ 0 h 526944"/>
                <a:gd name="connsiteX0" fmla="*/ 0 w 1329292"/>
                <a:gd name="connsiteY0" fmla="*/ 490 h 527434"/>
                <a:gd name="connsiteX1" fmla="*/ 1028780 w 1329292"/>
                <a:gd name="connsiteY1" fmla="*/ 0 h 527434"/>
                <a:gd name="connsiteX2" fmla="*/ 1329292 w 1329292"/>
                <a:gd name="connsiteY2" fmla="*/ 490 h 527434"/>
                <a:gd name="connsiteX3" fmla="*/ 1329292 w 1329292"/>
                <a:gd name="connsiteY3" fmla="*/ 527434 h 527434"/>
                <a:gd name="connsiteX4" fmla="*/ 0 w 1329292"/>
                <a:gd name="connsiteY4" fmla="*/ 527434 h 527434"/>
                <a:gd name="connsiteX5" fmla="*/ 0 w 1329292"/>
                <a:gd name="connsiteY5" fmla="*/ 490 h 527434"/>
                <a:gd name="connsiteX0" fmla="*/ 1028780 w 1329292"/>
                <a:gd name="connsiteY0" fmla="*/ 0 h 527434"/>
                <a:gd name="connsiteX1" fmla="*/ 1329292 w 1329292"/>
                <a:gd name="connsiteY1" fmla="*/ 490 h 527434"/>
                <a:gd name="connsiteX2" fmla="*/ 1329292 w 1329292"/>
                <a:gd name="connsiteY2" fmla="*/ 527434 h 527434"/>
                <a:gd name="connsiteX3" fmla="*/ 0 w 1329292"/>
                <a:gd name="connsiteY3" fmla="*/ 527434 h 527434"/>
                <a:gd name="connsiteX4" fmla="*/ 0 w 1329292"/>
                <a:gd name="connsiteY4" fmla="*/ 490 h 527434"/>
                <a:gd name="connsiteX5" fmla="*/ 1120220 w 1329292"/>
                <a:gd name="connsiteY5" fmla="*/ 91440 h 527434"/>
                <a:gd name="connsiteX0" fmla="*/ 1028780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024017 w 1329292"/>
                <a:gd name="connsiteY0" fmla="*/ 1428 h 528862"/>
                <a:gd name="connsiteX1" fmla="*/ 1329292 w 1329292"/>
                <a:gd name="connsiteY1" fmla="*/ 1918 h 528862"/>
                <a:gd name="connsiteX2" fmla="*/ 1327389 w 1329292"/>
                <a:gd name="connsiteY2" fmla="*/ 429101 h 528862"/>
                <a:gd name="connsiteX3" fmla="*/ 1329292 w 1329292"/>
                <a:gd name="connsiteY3" fmla="*/ 528862 h 528862"/>
                <a:gd name="connsiteX4" fmla="*/ 0 w 1329292"/>
                <a:gd name="connsiteY4" fmla="*/ 528862 h 528862"/>
                <a:gd name="connsiteX5" fmla="*/ 0 w 1329292"/>
                <a:gd name="connsiteY5" fmla="*/ 1918 h 528862"/>
                <a:gd name="connsiteX6" fmla="*/ 346314 w 1329292"/>
                <a:gd name="connsiteY6" fmla="*/ 0 h 528862"/>
                <a:gd name="connsiteX0" fmla="*/ 1329292 w 1329292"/>
                <a:gd name="connsiteY0" fmla="*/ 1918 h 528862"/>
                <a:gd name="connsiteX1" fmla="*/ 1327389 w 1329292"/>
                <a:gd name="connsiteY1" fmla="*/ 429101 h 528862"/>
                <a:gd name="connsiteX2" fmla="*/ 1329292 w 1329292"/>
                <a:gd name="connsiteY2" fmla="*/ 528862 h 528862"/>
                <a:gd name="connsiteX3" fmla="*/ 0 w 1329292"/>
                <a:gd name="connsiteY3" fmla="*/ 528862 h 528862"/>
                <a:gd name="connsiteX4" fmla="*/ 0 w 1329292"/>
                <a:gd name="connsiteY4" fmla="*/ 1918 h 528862"/>
                <a:gd name="connsiteX5" fmla="*/ 346314 w 1329292"/>
                <a:gd name="connsiteY5" fmla="*/ 0 h 528862"/>
                <a:gd name="connsiteX0" fmla="*/ 1327389 w 1329292"/>
                <a:gd name="connsiteY0" fmla="*/ 429101 h 528862"/>
                <a:gd name="connsiteX1" fmla="*/ 1329292 w 1329292"/>
                <a:gd name="connsiteY1" fmla="*/ 528862 h 528862"/>
                <a:gd name="connsiteX2" fmla="*/ 0 w 1329292"/>
                <a:gd name="connsiteY2" fmla="*/ 528862 h 528862"/>
                <a:gd name="connsiteX3" fmla="*/ 0 w 1329292"/>
                <a:gd name="connsiteY3" fmla="*/ 1918 h 528862"/>
                <a:gd name="connsiteX4" fmla="*/ 346314 w 1329292"/>
                <a:gd name="connsiteY4" fmla="*/ 0 h 5288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29292" h="528862">
                  <a:moveTo>
                    <a:pt x="1327389" y="429101"/>
                  </a:moveTo>
                  <a:cubicBezTo>
                    <a:pt x="1328023" y="462355"/>
                    <a:pt x="1328658" y="495608"/>
                    <a:pt x="1329292" y="528862"/>
                  </a:cubicBezTo>
                  <a:lnTo>
                    <a:pt x="0" y="528862"/>
                  </a:lnTo>
                  <a:lnTo>
                    <a:pt x="0" y="1918"/>
                  </a:lnTo>
                  <a:lnTo>
                    <a:pt x="346314" y="0"/>
                  </a:lnTo>
                </a:path>
              </a:pathLst>
            </a:custGeom>
            <a:noFill/>
            <a:ln w="19050"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7" name="文本框 186">
              <a:extLst>
                <a:ext uri="{FF2B5EF4-FFF2-40B4-BE49-F238E27FC236}">
                  <a16:creationId xmlns:a16="http://schemas.microsoft.com/office/drawing/2014/main" id="{7B18B4A2-A49A-49A6-A98B-5092C473B779}"/>
                </a:ext>
              </a:extLst>
            </p:cNvPr>
            <p:cNvSpPr txBox="1"/>
            <p:nvPr/>
          </p:nvSpPr>
          <p:spPr>
            <a:xfrm>
              <a:off x="407202" y="2864114"/>
              <a:ext cx="85847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8000" dirty="0">
                  <a:gradFill>
                    <a:gsLst>
                      <a:gs pos="0">
                        <a:schemeClr val="accent1">
                          <a:lumMod val="60000"/>
                          <a:lumOff val="40000"/>
                        </a:schemeClr>
                      </a:gs>
                      <a:gs pos="100000">
                        <a:schemeClr val="accent1">
                          <a:lumMod val="50000"/>
                        </a:schemeClr>
                      </a:gs>
                    </a:gsLst>
                    <a:lin ang="5400000" scaled="1"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8000" dirty="0">
                <a:gradFill>
                  <a:gsLst>
                    <a:gs pos="0">
                      <a:schemeClr val="accent1">
                        <a:lumMod val="60000"/>
                        <a:lumOff val="40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781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0f46141c-effc-491c-a502-1b5b4961e1af&quot;,&quot;Name&quot;:&quot;自定义&quot;,&quot;Kind&quot;:&quot;Custom&quot;,&quot;OldGuidesSetting&quot;:{&quot;HeaderHeight&quot;:0.0,&quot;FooterHeight&quot;:0.0,&quot;SideMargin&quot;:7.0,&quot;TopMargin&quot;:0.0,&quot;BottomMargin&quot;:0.0,&quot;IntervalMargin&quot;:0.0}}"/>
  <p:tag name="KSO_WPP_MARK_KEY" val="979bdc5d-936f-425a-b0b9-c655ddd6d0ae"/>
  <p:tag name="COMMONDATA" val="eyJoZGlkIjoiYjQyZTA2Njk4M2QzMjAzZDRjNzkyNTBhZDkwODcyM2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173752;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8643;#48643;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8643;#48643;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8643;#48643;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8643;#48643;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48643;#48643;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D-PA" val="v1.0.0"/>
</p:tagLst>
</file>

<file path=ppt/theme/theme1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791</Words>
  <Application>Microsoft Office PowerPoint</Application>
  <PresentationFormat>宽屏</PresentationFormat>
  <Paragraphs>273</Paragraphs>
  <Slides>20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Calibri</vt:lpstr>
      <vt:lpstr>等线</vt:lpstr>
      <vt:lpstr>微软雅黑</vt:lpstr>
      <vt:lpstr>Arial</vt:lpstr>
      <vt:lpstr>Century Gothic</vt:lpstr>
      <vt:lpstr>思源黑体 CN Normal</vt:lpstr>
      <vt:lpstr>微软雅黑</vt:lpstr>
      <vt:lpstr>Cambria Math</vt:lpstr>
      <vt:lpstr>1_OfficePLUS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a24209</dc:creator>
  <cp:lastModifiedBy>成扬</cp:lastModifiedBy>
  <cp:revision>925</cp:revision>
  <dcterms:created xsi:type="dcterms:W3CDTF">2020-04-17T12:32:00Z</dcterms:created>
  <dcterms:modified xsi:type="dcterms:W3CDTF">2023-08-09T15:12:08Z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2052-11.1.0.14036</vt:lpwstr>
  </property>
  <property fmtid="{D5CDD505-2E9C-101B-9397-08002B2CF9AE}" pid="3" name="ICV">
    <vt:lpwstr>6795BFB00F924BABBDA4A8B06EAF83E3_12</vt:lpwstr>
  </property>
</Properties>
</file>